
<file path=[Content_Types].xml><?xml version="1.0" encoding="utf-8"?>
<Types xmlns="http://schemas.openxmlformats.org/package/2006/content-types">
  <Default Extension="vml" ContentType="application/vnd.openxmlformats-officedocument.vmlDrawing"/>
  <Default Extension="docx" ContentType="application/vnd.openxmlformats-officedocument.wordprocessingml.document"/>
  <Default Extension="doc" ContentType="application/msword"/>
  <Default Extension="jpeg" ContentType="image/jpeg"/>
  <Default Extension="JPG" ContentType="image/.jpg"/>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309" r:id="rId6"/>
    <p:sldId id="259" r:id="rId7"/>
    <p:sldId id="327" r:id="rId8"/>
    <p:sldId id="310" r:id="rId9"/>
    <p:sldId id="260" r:id="rId10"/>
    <p:sldId id="311" r:id="rId11"/>
    <p:sldId id="261" r:id="rId12"/>
    <p:sldId id="312" r:id="rId13"/>
    <p:sldId id="262" r:id="rId14"/>
    <p:sldId id="313" r:id="rId15"/>
    <p:sldId id="269" r:id="rId16"/>
    <p:sldId id="270" r:id="rId17"/>
    <p:sldId id="271" r:id="rId18"/>
    <p:sldId id="276" r:id="rId19"/>
    <p:sldId id="277" r:id="rId20"/>
    <p:sldId id="278" r:id="rId21"/>
    <p:sldId id="281" r:id="rId22"/>
    <p:sldId id="328" r:id="rId23"/>
    <p:sldId id="330" r:id="rId24"/>
    <p:sldId id="329" r:id="rId25"/>
    <p:sldId id="346" r:id="rId26"/>
    <p:sldId id="282" r:id="rId27"/>
  </p:sldIdLst>
  <p:sldSz cx="12192000" cy="6858000"/>
  <p:notesSz cx="12192000" cy="685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8" d="100"/>
          <a:sy n="78" d="100"/>
        </p:scale>
        <p:origin x="-1536" y="-84"/>
      </p:cViewPr>
      <p:guideLst>
        <p:guide orient="horz" pos="2928"/>
        <p:guide pos="21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64795" y="124218"/>
            <a:ext cx="11662409" cy="391159"/>
          </a:xfrm>
          <a:prstGeom prst="rect">
            <a:avLst/>
          </a:prstGeom>
        </p:spPr>
        <p:txBody>
          <a:bodyPr wrap="square" lIns="0" tIns="0" rIns="0" bIns="0">
            <a:spAutoFit/>
          </a:bodyPr>
          <a:lstStyle>
            <a:lvl1pPr>
              <a:defRPr b="0" i="0">
                <a:solidFill>
                  <a:schemeClr val="tx1"/>
                </a:solidFill>
              </a:defRPr>
            </a:lvl1pPr>
          </a:lstStyle>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chemeClr val="bg1"/>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p:txBody>
          <a:bodyPr lIns="0" tIns="0" rIns="0" bIns="0"/>
          <a:lstStyle>
            <a:lvl1pPr>
              <a:defRPr sz="1800" b="1" i="0">
                <a:solidFill>
                  <a:schemeClr val="tx1"/>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showMasterSp="0">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704227"/>
            <a:ext cx="12192000" cy="0"/>
          </a:xfrm>
          <a:custGeom>
            <a:avLst/>
            <a:gdLst/>
            <a:ahLst/>
            <a:cxnLst/>
            <a:rect l="l" t="t" r="r" b="b"/>
            <a:pathLst>
              <a:path w="12192000">
                <a:moveTo>
                  <a:pt x="0" y="0"/>
                </a:moveTo>
                <a:lnTo>
                  <a:pt x="12192000" y="0"/>
                </a:lnTo>
              </a:path>
            </a:pathLst>
          </a:custGeom>
          <a:ln w="38100">
            <a:solidFill>
              <a:srgbClr val="16375E"/>
            </a:solidFill>
          </a:ln>
        </p:spPr>
        <p:txBody>
          <a:bodyPr wrap="square" lIns="0" tIns="0" rIns="0" bIns="0" rtlCol="0"/>
          <a:lstStyle/>
          <a:p/>
        </p:txBody>
      </p:sp>
      <p:sp>
        <p:nvSpPr>
          <p:cNvPr id="17" name="bk object 17"/>
          <p:cNvSpPr/>
          <p:nvPr/>
        </p:nvSpPr>
        <p:spPr>
          <a:xfrm>
            <a:off x="534669" y="1459864"/>
            <a:ext cx="11587480" cy="5304155"/>
          </a:xfrm>
          <a:custGeom>
            <a:avLst/>
            <a:gdLst/>
            <a:ahLst/>
            <a:cxnLst/>
            <a:rect l="l" t="t" r="r" b="b"/>
            <a:pathLst>
              <a:path w="11587480" h="5304155">
                <a:moveTo>
                  <a:pt x="11574780" y="5304155"/>
                </a:moveTo>
                <a:lnTo>
                  <a:pt x="12700" y="5304155"/>
                </a:lnTo>
                <a:lnTo>
                  <a:pt x="10223" y="5303913"/>
                </a:lnTo>
                <a:lnTo>
                  <a:pt x="0" y="5291455"/>
                </a:lnTo>
                <a:lnTo>
                  <a:pt x="0" y="12700"/>
                </a:lnTo>
                <a:lnTo>
                  <a:pt x="12700" y="0"/>
                </a:lnTo>
                <a:lnTo>
                  <a:pt x="11574780" y="0"/>
                </a:lnTo>
                <a:lnTo>
                  <a:pt x="11587480" y="12700"/>
                </a:lnTo>
                <a:lnTo>
                  <a:pt x="25400" y="12700"/>
                </a:lnTo>
                <a:lnTo>
                  <a:pt x="12700" y="25400"/>
                </a:lnTo>
                <a:lnTo>
                  <a:pt x="25400" y="25400"/>
                </a:lnTo>
                <a:lnTo>
                  <a:pt x="25400" y="5278755"/>
                </a:lnTo>
                <a:lnTo>
                  <a:pt x="12700" y="5278755"/>
                </a:lnTo>
                <a:lnTo>
                  <a:pt x="25400" y="5291455"/>
                </a:lnTo>
                <a:lnTo>
                  <a:pt x="11587480" y="5291455"/>
                </a:lnTo>
                <a:lnTo>
                  <a:pt x="11587238" y="5293931"/>
                </a:lnTo>
                <a:lnTo>
                  <a:pt x="11577256" y="5303913"/>
                </a:lnTo>
                <a:lnTo>
                  <a:pt x="11574780" y="5304155"/>
                </a:lnTo>
                <a:close/>
              </a:path>
              <a:path w="11587480" h="5304155">
                <a:moveTo>
                  <a:pt x="25400" y="25400"/>
                </a:moveTo>
                <a:lnTo>
                  <a:pt x="12700" y="25400"/>
                </a:lnTo>
                <a:lnTo>
                  <a:pt x="25400" y="12700"/>
                </a:lnTo>
                <a:lnTo>
                  <a:pt x="25400" y="25400"/>
                </a:lnTo>
                <a:close/>
              </a:path>
              <a:path w="11587480" h="5304155">
                <a:moveTo>
                  <a:pt x="11562080" y="25400"/>
                </a:moveTo>
                <a:lnTo>
                  <a:pt x="25400" y="25400"/>
                </a:lnTo>
                <a:lnTo>
                  <a:pt x="25400" y="12700"/>
                </a:lnTo>
                <a:lnTo>
                  <a:pt x="11562080" y="12700"/>
                </a:lnTo>
                <a:lnTo>
                  <a:pt x="11562080" y="25400"/>
                </a:lnTo>
                <a:close/>
              </a:path>
              <a:path w="11587480" h="5304155">
                <a:moveTo>
                  <a:pt x="11562080" y="5291455"/>
                </a:moveTo>
                <a:lnTo>
                  <a:pt x="11562080" y="12700"/>
                </a:lnTo>
                <a:lnTo>
                  <a:pt x="11574780" y="25400"/>
                </a:lnTo>
                <a:lnTo>
                  <a:pt x="11587480" y="25400"/>
                </a:lnTo>
                <a:lnTo>
                  <a:pt x="11587480" y="5278755"/>
                </a:lnTo>
                <a:lnTo>
                  <a:pt x="11574780" y="5278755"/>
                </a:lnTo>
                <a:lnTo>
                  <a:pt x="11562080" y="5291455"/>
                </a:lnTo>
                <a:close/>
              </a:path>
              <a:path w="11587480" h="5304155">
                <a:moveTo>
                  <a:pt x="11587480" y="25400"/>
                </a:moveTo>
                <a:lnTo>
                  <a:pt x="11574780" y="25400"/>
                </a:lnTo>
                <a:lnTo>
                  <a:pt x="11562080" y="12700"/>
                </a:lnTo>
                <a:lnTo>
                  <a:pt x="11587480" y="12700"/>
                </a:lnTo>
                <a:lnTo>
                  <a:pt x="11587480" y="25400"/>
                </a:lnTo>
                <a:close/>
              </a:path>
              <a:path w="11587480" h="5304155">
                <a:moveTo>
                  <a:pt x="25400" y="5291455"/>
                </a:moveTo>
                <a:lnTo>
                  <a:pt x="12700" y="5278755"/>
                </a:lnTo>
                <a:lnTo>
                  <a:pt x="25400" y="5278755"/>
                </a:lnTo>
                <a:lnTo>
                  <a:pt x="25400" y="5291455"/>
                </a:lnTo>
                <a:close/>
              </a:path>
              <a:path w="11587480" h="5304155">
                <a:moveTo>
                  <a:pt x="11562080" y="5291455"/>
                </a:moveTo>
                <a:lnTo>
                  <a:pt x="25400" y="5291455"/>
                </a:lnTo>
                <a:lnTo>
                  <a:pt x="25400" y="5278755"/>
                </a:lnTo>
                <a:lnTo>
                  <a:pt x="11562080" y="5278755"/>
                </a:lnTo>
                <a:lnTo>
                  <a:pt x="11562080" y="5291455"/>
                </a:lnTo>
                <a:close/>
              </a:path>
              <a:path w="11587480" h="5304155">
                <a:moveTo>
                  <a:pt x="11587480" y="5291455"/>
                </a:moveTo>
                <a:lnTo>
                  <a:pt x="11562080" y="5291455"/>
                </a:lnTo>
                <a:lnTo>
                  <a:pt x="11574780" y="5278755"/>
                </a:lnTo>
                <a:lnTo>
                  <a:pt x="11587480" y="5278755"/>
                </a:lnTo>
                <a:lnTo>
                  <a:pt x="11587480" y="5291455"/>
                </a:lnTo>
                <a:close/>
              </a:path>
            </a:pathLst>
          </a:custGeom>
          <a:solidFill>
            <a:srgbClr val="4AACC5"/>
          </a:solidFill>
        </p:spPr>
        <p:txBody>
          <a:bodyPr wrap="square" lIns="0" tIns="0" rIns="0" bIns="0" rtlCol="0"/>
          <a:lstStyle/>
          <a:p/>
        </p:txBody>
      </p:sp>
      <p:sp>
        <p:nvSpPr>
          <p:cNvPr id="2" name="Holder 2"/>
          <p:cNvSpPr>
            <a:spLocks noGrp="1"/>
          </p:cNvSpPr>
          <p:nvPr>
            <p:ph type="title"/>
          </p:nvPr>
        </p:nvSpPr>
        <p:spPr/>
        <p:txBody>
          <a:bodyPr lIns="0" tIns="0" rIns="0" bIns="0"/>
          <a:lstStyle>
            <a:lvl1pPr>
              <a:defRPr sz="5400" b="1" i="0">
                <a:solidFill>
                  <a:schemeClr val="bg1"/>
                </a:solidFill>
                <a:latin typeface="微软雅黑" panose="020B0503020204020204" charset="-122"/>
                <a:cs typeface="微软雅黑" panose="020B0503020204020204" charset="-122"/>
              </a:defRPr>
            </a:lvl1pPr>
          </a:lstStyle>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400" b="1" i="0">
                <a:solidFill>
                  <a:schemeClr val="bg1"/>
                </a:solidFill>
                <a:latin typeface="微软雅黑" panose="020B0503020204020204" charset="-122"/>
                <a:cs typeface="微软雅黑" panose="020B0503020204020204" charset="-122"/>
              </a:defRPr>
            </a:lvl1pPr>
          </a:lstStyle>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showMasterSp="0">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85904" cy="6798564"/>
          </a:xfrm>
          <a:prstGeom prst="rect">
            <a:avLst/>
          </a:prstGeom>
          <a:blipFill>
            <a:blip r:embed="rId2" cstate="print"/>
            <a:stretch>
              <a:fillRect/>
            </a:stretch>
          </a:blipFill>
        </p:spPr>
        <p:txBody>
          <a:bodyPr wrap="square" lIns="0" tIns="0" rIns="0" bIns="0" rtlCol="0"/>
          <a:lstStyle/>
          <a:p/>
        </p:txBody>
      </p:sp>
      <p:sp>
        <p:nvSpPr>
          <p:cNvPr id="17" name="bk object 17"/>
          <p:cNvSpPr/>
          <p:nvPr/>
        </p:nvSpPr>
        <p:spPr>
          <a:xfrm>
            <a:off x="3959352" y="0"/>
            <a:ext cx="8227059" cy="6858000"/>
          </a:xfrm>
          <a:custGeom>
            <a:avLst/>
            <a:gdLst/>
            <a:ahLst/>
            <a:cxnLst/>
            <a:rect l="l" t="t" r="r" b="b"/>
            <a:pathLst>
              <a:path w="8227059" h="6858000">
                <a:moveTo>
                  <a:pt x="0" y="6858000"/>
                </a:moveTo>
                <a:lnTo>
                  <a:pt x="8226552" y="6858000"/>
                </a:lnTo>
                <a:lnTo>
                  <a:pt x="8226552" y="0"/>
                </a:lnTo>
                <a:lnTo>
                  <a:pt x="0" y="0"/>
                </a:lnTo>
                <a:lnTo>
                  <a:pt x="0" y="6858000"/>
                </a:lnTo>
                <a:close/>
              </a:path>
            </a:pathLst>
          </a:custGeom>
          <a:solidFill>
            <a:srgbClr val="FFFFFF">
              <a:alpha val="97999"/>
            </a:srgbClr>
          </a:solidFill>
        </p:spPr>
        <p:txBody>
          <a:bodyPr wrap="square" lIns="0" tIns="0" rIns="0" bIns="0" rtlCol="0"/>
          <a:lstStyle/>
          <a:p/>
        </p:txBody>
      </p:sp>
      <p:sp>
        <p:nvSpPr>
          <p:cNvPr id="18" name="bk object 18"/>
          <p:cNvSpPr/>
          <p:nvPr/>
        </p:nvSpPr>
        <p:spPr>
          <a:xfrm>
            <a:off x="0" y="1523"/>
            <a:ext cx="3959352" cy="6856476"/>
          </a:xfrm>
          <a:prstGeom prst="rect">
            <a:avLst/>
          </a:prstGeom>
          <a:blipFill>
            <a:blip r:embed="rId3" cstate="print"/>
            <a:stretch>
              <a:fillRect/>
            </a:stretch>
          </a:blipFill>
        </p:spPr>
        <p:txBody>
          <a:bodyPr wrap="square" lIns="0" tIns="0" rIns="0" bIns="0" rtlCol="0"/>
          <a:lstStyle/>
          <a:p/>
        </p:txBody>
      </p:sp>
      <p:sp>
        <p:nvSpPr>
          <p:cNvPr id="19" name="bk object 19"/>
          <p:cNvSpPr/>
          <p:nvPr/>
        </p:nvSpPr>
        <p:spPr>
          <a:xfrm>
            <a:off x="0" y="0"/>
            <a:ext cx="3959860" cy="6858000"/>
          </a:xfrm>
          <a:custGeom>
            <a:avLst/>
            <a:gdLst/>
            <a:ahLst/>
            <a:cxnLst/>
            <a:rect l="l" t="t" r="r" b="b"/>
            <a:pathLst>
              <a:path w="3959860" h="6858000">
                <a:moveTo>
                  <a:pt x="0" y="0"/>
                </a:moveTo>
                <a:lnTo>
                  <a:pt x="3959352" y="0"/>
                </a:lnTo>
                <a:lnTo>
                  <a:pt x="3959352" y="6858000"/>
                </a:lnTo>
                <a:lnTo>
                  <a:pt x="0" y="6858000"/>
                </a:lnTo>
                <a:lnTo>
                  <a:pt x="0" y="0"/>
                </a:lnTo>
                <a:close/>
              </a:path>
            </a:pathLst>
          </a:custGeom>
          <a:solidFill>
            <a:srgbClr val="001F5F">
              <a:alpha val="58799"/>
            </a:srgbClr>
          </a:solidFill>
        </p:spPr>
        <p:txBody>
          <a:bodyPr wrap="square" lIns="0" tIns="0" rIns="0" bIns="0" rtlCol="0"/>
          <a:lstStyle/>
          <a:p/>
        </p:txBody>
      </p:sp>
      <p:sp>
        <p:nvSpPr>
          <p:cNvPr id="20" name="bk object 20"/>
          <p:cNvSpPr/>
          <p:nvPr/>
        </p:nvSpPr>
        <p:spPr>
          <a:xfrm>
            <a:off x="1815338" y="2055215"/>
            <a:ext cx="713524" cy="821474"/>
          </a:xfrm>
          <a:prstGeom prst="rect">
            <a:avLst/>
          </a:prstGeom>
          <a:blipFill>
            <a:blip r:embed="rId4" cstate="print"/>
            <a:stretch>
              <a:fillRect/>
            </a:stretch>
          </a:blipFill>
        </p:spPr>
        <p:txBody>
          <a:bodyPr wrap="square" lIns="0" tIns="0" rIns="0" bIns="0" rtlCol="0"/>
          <a:lstStyle/>
          <a:p/>
        </p:txBody>
      </p:sp>
      <p:sp>
        <p:nvSpPr>
          <p:cNvPr id="21" name="bk object 21"/>
          <p:cNvSpPr/>
          <p:nvPr/>
        </p:nvSpPr>
        <p:spPr>
          <a:xfrm>
            <a:off x="1733588" y="3013913"/>
            <a:ext cx="877036" cy="842898"/>
          </a:xfrm>
          <a:prstGeom prst="rect">
            <a:avLst/>
          </a:prstGeom>
          <a:blipFill>
            <a:blip r:embed="rId5" cstate="print"/>
            <a:stretch>
              <a:fillRect/>
            </a:stretch>
          </a:blipFill>
        </p:spPr>
        <p:txBody>
          <a:bodyPr wrap="square" lIns="0" tIns="0" rIns="0" bIns="0" rtlCol="0"/>
          <a:lstStyle/>
          <a:p/>
        </p:txBody>
      </p:sp>
      <p:sp>
        <p:nvSpPr>
          <p:cNvPr id="22" name="bk object 22"/>
          <p:cNvSpPr/>
          <p:nvPr/>
        </p:nvSpPr>
        <p:spPr>
          <a:xfrm>
            <a:off x="1304848" y="2660091"/>
            <a:ext cx="405523" cy="2103513"/>
          </a:xfrm>
          <a:prstGeom prst="rect">
            <a:avLst/>
          </a:prstGeom>
          <a:blipFill>
            <a:blip r:embed="rId6" cstate="print"/>
            <a:stretch>
              <a:fillRect/>
            </a:stretch>
          </a:blipFill>
        </p:spPr>
        <p:txBody>
          <a:bodyPr wrap="square" lIns="0" tIns="0" rIns="0" bIns="0" rtlCol="0"/>
          <a:lstStyle/>
          <a:p/>
        </p:txBody>
      </p:sp>
      <p:sp>
        <p:nvSpPr>
          <p:cNvPr id="23" name="bk object 23"/>
          <p:cNvSpPr/>
          <p:nvPr/>
        </p:nvSpPr>
        <p:spPr>
          <a:xfrm>
            <a:off x="5375275" y="6350"/>
            <a:ext cx="0" cy="6851650"/>
          </a:xfrm>
          <a:custGeom>
            <a:avLst/>
            <a:gdLst/>
            <a:ahLst/>
            <a:cxnLst/>
            <a:rect l="l" t="t" r="r" b="b"/>
            <a:pathLst>
              <a:path h="6851650">
                <a:moveTo>
                  <a:pt x="0" y="0"/>
                </a:moveTo>
                <a:lnTo>
                  <a:pt x="0" y="6851650"/>
                </a:lnTo>
              </a:path>
            </a:pathLst>
          </a:custGeom>
          <a:ln w="19050">
            <a:solidFill>
              <a:srgbClr val="7E7E7E"/>
            </a:solidFill>
          </a:ln>
        </p:spPr>
        <p:txBody>
          <a:bodyPr wrap="square" lIns="0" tIns="0" rIns="0" bIns="0" rtlCol="0"/>
          <a:lstStyle/>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704227"/>
            <a:ext cx="12192000" cy="0"/>
          </a:xfrm>
          <a:custGeom>
            <a:avLst/>
            <a:gdLst/>
            <a:ahLst/>
            <a:cxnLst/>
            <a:rect l="l" t="t" r="r" b="b"/>
            <a:pathLst>
              <a:path w="12192000">
                <a:moveTo>
                  <a:pt x="0" y="0"/>
                </a:moveTo>
                <a:lnTo>
                  <a:pt x="12192000" y="0"/>
                </a:lnTo>
              </a:path>
            </a:pathLst>
          </a:custGeom>
          <a:ln w="38100">
            <a:solidFill>
              <a:srgbClr val="16375E"/>
            </a:solidFill>
          </a:ln>
        </p:spPr>
        <p:txBody>
          <a:bodyPr wrap="square" lIns="0" tIns="0" rIns="0" bIns="0" rtlCol="0"/>
          <a:lstStyle/>
          <a:p/>
        </p:txBody>
      </p:sp>
      <p:sp>
        <p:nvSpPr>
          <p:cNvPr id="2" name="Holder 2"/>
          <p:cNvSpPr>
            <a:spLocks noGrp="1"/>
          </p:cNvSpPr>
          <p:nvPr>
            <p:ph type="title"/>
          </p:nvPr>
        </p:nvSpPr>
        <p:spPr>
          <a:xfrm>
            <a:off x="4613909" y="1409064"/>
            <a:ext cx="2964180" cy="1835150"/>
          </a:xfrm>
          <a:prstGeom prst="rect">
            <a:avLst/>
          </a:prstGeom>
        </p:spPr>
        <p:txBody>
          <a:bodyPr wrap="square" lIns="0" tIns="0" rIns="0" bIns="0">
            <a:spAutoFit/>
          </a:bodyPr>
          <a:lstStyle>
            <a:lvl1pPr>
              <a:defRPr sz="5400" b="1" i="0">
                <a:solidFill>
                  <a:schemeClr val="bg1"/>
                </a:solidFill>
                <a:latin typeface="微软雅黑" panose="020B0503020204020204" charset="-122"/>
                <a:cs typeface="微软雅黑" panose="020B0503020204020204" charset="-122"/>
              </a:defRPr>
            </a:lvl1pPr>
          </a:lstStyle>
          <a:p/>
        </p:txBody>
      </p:sp>
      <p:sp>
        <p:nvSpPr>
          <p:cNvPr id="3" name="Holder 3"/>
          <p:cNvSpPr>
            <a:spLocks noGrp="1"/>
          </p:cNvSpPr>
          <p:nvPr>
            <p:ph type="body" idx="1"/>
          </p:nvPr>
        </p:nvSpPr>
        <p:spPr>
          <a:xfrm>
            <a:off x="2480894" y="2508504"/>
            <a:ext cx="7230211" cy="2562860"/>
          </a:xfrm>
          <a:prstGeom prst="rect">
            <a:avLst/>
          </a:prstGeom>
        </p:spPr>
        <p:txBody>
          <a:bodyPr wrap="square" lIns="0" tIns="0" rIns="0" bIns="0">
            <a:spAutoFit/>
          </a:bodyPr>
          <a:lstStyle>
            <a:lvl1pPr>
              <a:defRPr sz="1800" b="1" i="0">
                <a:solidFill>
                  <a:schemeClr val="tx1"/>
                </a:solidFill>
                <a:latin typeface="微软雅黑" panose="020B0503020204020204" charset="-122"/>
                <a:cs typeface="微软雅黑" panose="020B0503020204020204" charset="-122"/>
              </a:defRPr>
            </a:lvl1pPr>
          </a:lstStyle>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wmf"/><Relationship Id="rId3" Type="http://schemas.openxmlformats.org/officeDocument/2006/relationships/oleObject" Target="../embeddings/Document2.doc"/><Relationship Id="rId2" Type="http://schemas.openxmlformats.org/officeDocument/2006/relationships/image" Target="../media/image20.wmf"/><Relationship Id="rId1" Type="http://schemas.openxmlformats.org/officeDocument/2006/relationships/package" Target="../embeddings/Document1.docx"/></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jpeg"/><Relationship Id="rId1"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jpeg"/><Relationship Id="rId1"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2.png"/><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5.png"/><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85904" cy="6798564"/>
          </a:xfrm>
          <a:prstGeom prst="rect">
            <a:avLst/>
          </a:prstGeom>
          <a:blipFill>
            <a:blip r:embed="rId1" cstate="print"/>
            <a:stretch>
              <a:fillRect/>
            </a:stretch>
          </a:blipFill>
        </p:spPr>
        <p:txBody>
          <a:bodyPr wrap="square" lIns="0" tIns="0" rIns="0" bIns="0" rtlCol="0"/>
          <a:lstStyle/>
          <a:p/>
        </p:txBody>
      </p:sp>
      <p:sp>
        <p:nvSpPr>
          <p:cNvPr id="3" name="object 3"/>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001F5F"/>
          </a:solidFill>
        </p:spPr>
        <p:txBody>
          <a:bodyPr wrap="square" lIns="0" tIns="0" rIns="0" bIns="0" rtlCol="0"/>
          <a:lstStyle/>
          <a:p/>
        </p:txBody>
      </p:sp>
      <p:sp>
        <p:nvSpPr>
          <p:cNvPr id="6" name="object 6"/>
          <p:cNvSpPr/>
          <p:nvPr/>
        </p:nvSpPr>
        <p:spPr>
          <a:xfrm>
            <a:off x="4815192" y="5088242"/>
            <a:ext cx="7376807" cy="1769757"/>
          </a:xfrm>
          <a:prstGeom prst="rect">
            <a:avLst/>
          </a:prstGeom>
          <a:blipFill>
            <a:blip r:embed="rId2" cstate="print"/>
            <a:stretch>
              <a:fillRect/>
            </a:stretch>
          </a:blipFill>
        </p:spPr>
        <p:txBody>
          <a:bodyPr wrap="square" lIns="0" tIns="0" rIns="0" bIns="0" rtlCol="0"/>
          <a:lstStyle/>
          <a:p/>
        </p:txBody>
      </p:sp>
      <p:sp>
        <p:nvSpPr>
          <p:cNvPr id="7" name="object 7"/>
          <p:cNvSpPr/>
          <p:nvPr/>
        </p:nvSpPr>
        <p:spPr>
          <a:xfrm>
            <a:off x="1869389" y="4120756"/>
            <a:ext cx="9005570" cy="57785"/>
          </a:xfrm>
          <a:custGeom>
            <a:avLst/>
            <a:gdLst/>
            <a:ahLst/>
            <a:cxnLst/>
            <a:rect l="l" t="t" r="r" b="b"/>
            <a:pathLst>
              <a:path w="9005570" h="57785">
                <a:moveTo>
                  <a:pt x="101" y="57785"/>
                </a:moveTo>
                <a:lnTo>
                  <a:pt x="0" y="29210"/>
                </a:lnTo>
                <a:lnTo>
                  <a:pt x="9004935" y="0"/>
                </a:lnTo>
                <a:lnTo>
                  <a:pt x="9005036" y="28575"/>
                </a:lnTo>
                <a:lnTo>
                  <a:pt x="101" y="57785"/>
                </a:lnTo>
                <a:close/>
              </a:path>
            </a:pathLst>
          </a:custGeom>
          <a:solidFill>
            <a:srgbClr val="FFFFFF"/>
          </a:solidFill>
        </p:spPr>
        <p:txBody>
          <a:bodyPr wrap="square" lIns="0" tIns="0" rIns="0" bIns="0" rtlCol="0"/>
          <a:lstStyle/>
          <a:p/>
        </p:txBody>
      </p:sp>
      <p:sp>
        <p:nvSpPr>
          <p:cNvPr id="8" name="object 8"/>
          <p:cNvSpPr txBox="1"/>
          <p:nvPr/>
        </p:nvSpPr>
        <p:spPr>
          <a:xfrm>
            <a:off x="3810330" y="4648403"/>
            <a:ext cx="4902200" cy="1120140"/>
          </a:xfrm>
          <a:prstGeom prst="rect">
            <a:avLst/>
          </a:prstGeom>
        </p:spPr>
        <p:txBody>
          <a:bodyPr vert="horz" wrap="square" lIns="0" tIns="12700" rIns="0" bIns="0" rtlCol="0">
            <a:spAutoFit/>
          </a:bodyPr>
          <a:lstStyle/>
          <a:p>
            <a:pPr algn="ctr">
              <a:lnSpc>
                <a:spcPct val="100000"/>
              </a:lnSpc>
              <a:spcBef>
                <a:spcPts val="100"/>
              </a:spcBef>
            </a:pPr>
            <a:endParaRPr sz="2400">
              <a:latin typeface="Microsoft YaHei UI" panose="020B0503020204020204" charset="-122"/>
              <a:cs typeface="Microsoft YaHei UI" panose="020B0503020204020204" charset="-122"/>
            </a:endParaRPr>
          </a:p>
          <a:p>
            <a:pPr algn="ctr">
              <a:lnSpc>
                <a:spcPct val="100000"/>
              </a:lnSpc>
              <a:spcBef>
                <a:spcPts val="2880"/>
              </a:spcBef>
            </a:pPr>
            <a:r>
              <a:rPr sz="2400" b="1" spc="-5" dirty="0">
                <a:solidFill>
                  <a:srgbClr val="FFFFFF"/>
                </a:solidFill>
                <a:latin typeface="微软雅黑" panose="020B0503020204020204" charset="-122"/>
                <a:cs typeface="微软雅黑" panose="020B0503020204020204" charset="-122"/>
              </a:rPr>
              <a:t>202</a:t>
            </a:r>
            <a:r>
              <a:rPr lang="en-US" sz="2400" b="1" spc="-5" dirty="0">
                <a:solidFill>
                  <a:srgbClr val="FFFFFF"/>
                </a:solidFill>
                <a:latin typeface="微软雅黑" panose="020B0503020204020204" charset="-122"/>
                <a:cs typeface="微软雅黑" panose="020B0503020204020204" charset="-122"/>
              </a:rPr>
              <a:t>4</a:t>
            </a:r>
            <a:r>
              <a:rPr sz="2400" b="1" dirty="0">
                <a:solidFill>
                  <a:srgbClr val="FFFFFF"/>
                </a:solidFill>
                <a:latin typeface="微软雅黑" panose="020B0503020204020204" charset="-122"/>
                <a:cs typeface="微软雅黑" panose="020B0503020204020204" charset="-122"/>
              </a:rPr>
              <a:t>年</a:t>
            </a:r>
            <a:r>
              <a:rPr lang="en-US" sz="2400" b="1" dirty="0">
                <a:solidFill>
                  <a:srgbClr val="FFFFFF"/>
                </a:solidFill>
                <a:latin typeface="微软雅黑" panose="020B0503020204020204" charset="-122"/>
                <a:cs typeface="微软雅黑" panose="020B0503020204020204" charset="-122"/>
              </a:rPr>
              <a:t>7</a:t>
            </a:r>
            <a:r>
              <a:rPr sz="2400" b="1" dirty="0">
                <a:solidFill>
                  <a:srgbClr val="FFFFFF"/>
                </a:solidFill>
                <a:latin typeface="微软雅黑" panose="020B0503020204020204" charset="-122"/>
                <a:cs typeface="微软雅黑" panose="020B0503020204020204" charset="-122"/>
              </a:rPr>
              <a:t>月</a:t>
            </a:r>
            <a:endParaRPr sz="2400">
              <a:latin typeface="微软雅黑" panose="020B0503020204020204" charset="-122"/>
              <a:cs typeface="微软雅黑" panose="020B0503020204020204" charset="-122"/>
            </a:endParaRPr>
          </a:p>
        </p:txBody>
      </p:sp>
      <p:sp>
        <p:nvSpPr>
          <p:cNvPr id="9" name="object 9"/>
          <p:cNvSpPr txBox="1">
            <a:spLocks noGrp="1"/>
          </p:cNvSpPr>
          <p:nvPr>
            <p:ph type="title"/>
          </p:nvPr>
        </p:nvSpPr>
        <p:spPr>
          <a:xfrm>
            <a:off x="2819400" y="1600200"/>
            <a:ext cx="7015480" cy="751205"/>
          </a:xfrm>
          <a:prstGeom prst="rect">
            <a:avLst/>
          </a:prstGeom>
        </p:spPr>
        <p:txBody>
          <a:bodyPr vert="horz" wrap="square" lIns="0" tIns="12700" rIns="0" bIns="0" rtlCol="0">
            <a:spAutoFit/>
          </a:bodyPr>
          <a:lstStyle/>
          <a:p>
            <a:pPr marL="12700">
              <a:lnSpc>
                <a:spcPct val="100000"/>
              </a:lnSpc>
              <a:spcBef>
                <a:spcPts val="100"/>
              </a:spcBef>
            </a:pPr>
            <a:r>
              <a:rPr sz="4800" dirty="0"/>
              <a:t>新型电力负荷管理系统</a:t>
            </a:r>
            <a:endParaRPr sz="4800"/>
          </a:p>
        </p:txBody>
      </p:sp>
      <p:sp>
        <p:nvSpPr>
          <p:cNvPr id="10" name="object 10"/>
          <p:cNvSpPr txBox="1"/>
          <p:nvPr/>
        </p:nvSpPr>
        <p:spPr>
          <a:xfrm>
            <a:off x="2819400" y="2667000"/>
            <a:ext cx="6817360" cy="627380"/>
          </a:xfrm>
          <a:prstGeom prst="rect">
            <a:avLst/>
          </a:prstGeom>
        </p:spPr>
        <p:txBody>
          <a:bodyPr vert="horz" wrap="square" lIns="0" tIns="12065" rIns="0" bIns="0" rtlCol="0">
            <a:spAutoFit/>
          </a:bodyPr>
          <a:lstStyle/>
          <a:p>
            <a:pPr marL="12700">
              <a:lnSpc>
                <a:spcPct val="100000"/>
              </a:lnSpc>
              <a:spcBef>
                <a:spcPts val="95"/>
              </a:spcBef>
            </a:pPr>
            <a:r>
              <a:rPr sz="4000" b="1" spc="-5" dirty="0">
                <a:solidFill>
                  <a:srgbClr val="FFFFFF"/>
                </a:solidFill>
                <a:latin typeface="微软雅黑" panose="020B0503020204020204" charset="-122"/>
                <a:cs typeface="微软雅黑" panose="020B0503020204020204" charset="-122"/>
              </a:rPr>
              <a:t>——负荷控制回路改</a:t>
            </a:r>
            <a:r>
              <a:rPr sz="4000" b="1" spc="-5" dirty="0">
                <a:solidFill>
                  <a:srgbClr val="FFFFFF"/>
                </a:solidFill>
                <a:latin typeface="微软雅黑" panose="020B0503020204020204" charset="-122"/>
                <a:cs typeface="微软雅黑" panose="020B0503020204020204" charset="-122"/>
              </a:rPr>
              <a:t>造</a:t>
            </a:r>
            <a:r>
              <a:rPr sz="4000" b="1" spc="-5" dirty="0">
                <a:solidFill>
                  <a:srgbClr val="FFFFFF"/>
                </a:solidFill>
                <a:latin typeface="Microsoft YaHei UI" panose="020B0503020204020204" charset="-122"/>
                <a:cs typeface="Microsoft YaHei UI" panose="020B0503020204020204" charset="-122"/>
              </a:rPr>
              <a:t>培训</a:t>
            </a:r>
            <a:endParaRPr sz="4000">
              <a:latin typeface="Microsoft YaHei UI" panose="020B0503020204020204" charset="-122"/>
              <a:cs typeface="Microsoft YaHei UI"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302895" y="179260"/>
            <a:ext cx="24638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tx1"/>
                </a:solidFill>
                <a:effectLst>
                  <a:outerShdw blurRad="38100" dist="19050" dir="2700000" algn="tl" rotWithShape="0">
                    <a:schemeClr val="dk1">
                      <a:alpha val="40000"/>
                    </a:schemeClr>
                  </a:outerShdw>
                </a:effectLst>
                <a:sym typeface="+mn-ea"/>
              </a:rPr>
              <a:t>四、制定施工方案</a:t>
            </a:r>
            <a:endParaRPr sz="2400"/>
          </a:p>
        </p:txBody>
      </p:sp>
      <p:sp>
        <p:nvSpPr>
          <p:cNvPr id="100" name="文本框 99"/>
          <p:cNvSpPr txBox="1"/>
          <p:nvPr/>
        </p:nvSpPr>
        <p:spPr>
          <a:xfrm>
            <a:off x="533400" y="1066800"/>
            <a:ext cx="11151235" cy="337185"/>
          </a:xfrm>
          <a:prstGeom prst="rect">
            <a:avLst/>
          </a:prstGeom>
          <a:noFill/>
          <a:ln w="9525">
            <a:noFill/>
          </a:ln>
        </p:spPr>
        <p:txBody>
          <a:bodyPr wrap="square">
            <a:spAutoFit/>
          </a:bodyPr>
          <a:p>
            <a:pPr indent="304800"/>
            <a:r>
              <a:rPr lang="zh-CN" sz="1600" b="0">
                <a:cs typeface="仿宋_GB2312" charset="0"/>
              </a:rPr>
              <a:t>施工单位根据《</a:t>
            </a:r>
            <a:r>
              <a:rPr lang="zh-CN" sz="1600" b="0">
                <a:latin typeface="Times New Roman" panose="02020603050405020304" charset="0"/>
                <a:cs typeface="仿宋_GB2312" charset="0"/>
              </a:rPr>
              <a:t>现场勘查表</a:t>
            </a:r>
            <a:r>
              <a:rPr lang="zh-CN" sz="1600" b="0">
                <a:cs typeface="仿宋_GB2312" charset="0"/>
              </a:rPr>
              <a:t>》《施工图》，</a:t>
            </a:r>
            <a:r>
              <a:rPr lang="zh-CN" sz="1600" b="0">
                <a:latin typeface="Times New Roman" panose="02020603050405020304" charset="0"/>
                <a:cs typeface="仿宋_GB2312" charset="0"/>
              </a:rPr>
              <a:t>现场核对用户的施工条件，制定控制回路接入施工方案，</a:t>
            </a:r>
            <a:r>
              <a:rPr lang="zh-CN" sz="1600" b="0">
                <a:cs typeface="仿宋_GB2312" charset="0"/>
              </a:rPr>
              <a:t>编制《施工方案》</a:t>
            </a:r>
            <a:endParaRPr lang="zh-CN" altLang="en-US"/>
          </a:p>
        </p:txBody>
      </p:sp>
      <p:graphicFrame>
        <p:nvGraphicFramePr>
          <p:cNvPr id="13" name="对象 12">
            <a:hlinkClick r:id="" action="ppaction://ole?verb="/>
          </p:cNvPr>
          <p:cNvGraphicFramePr>
            <a:graphicFrameLocks noChangeAspect="1"/>
          </p:cNvGraphicFramePr>
          <p:nvPr/>
        </p:nvGraphicFramePr>
        <p:xfrm>
          <a:off x="8610600" y="2057400"/>
          <a:ext cx="1077595" cy="739775"/>
        </p:xfrm>
        <a:graphic>
          <a:graphicData uri="http://schemas.openxmlformats.org/presentationml/2006/ole">
            <mc:AlternateContent xmlns:mc="http://schemas.openxmlformats.org/markup-compatibility/2006">
              <mc:Choice xmlns:v="urn:schemas-microsoft-com:vml" Requires="v">
                <p:oleObj spid="_x0000_s1026" name="" showAsIcon="1" r:id="rId1" imgW="971550" imgH="666750" progId="Word.Document.12">
                  <p:embed/>
                </p:oleObj>
              </mc:Choice>
              <mc:Fallback>
                <p:oleObj name="" showAsIcon="1" r:id="rId1" imgW="971550" imgH="666750" progId="Word.Document.12">
                  <p:embed/>
                  <p:pic>
                    <p:nvPicPr>
                      <p:cNvPr id="0" name="图片 1025"/>
                      <p:cNvPicPr/>
                      <p:nvPr/>
                    </p:nvPicPr>
                    <p:blipFill>
                      <a:blip r:embed="rId2"/>
                      <a:stretch>
                        <a:fillRect/>
                      </a:stretch>
                    </p:blipFill>
                    <p:spPr>
                      <a:xfrm>
                        <a:off x="8610600" y="2057400"/>
                        <a:ext cx="1077595" cy="739775"/>
                      </a:xfrm>
                      <a:prstGeom prst="rect">
                        <a:avLst/>
                      </a:prstGeom>
                    </p:spPr>
                  </p:pic>
                </p:oleObj>
              </mc:Fallback>
            </mc:AlternateContent>
          </a:graphicData>
        </a:graphic>
      </p:graphicFrame>
      <p:graphicFrame>
        <p:nvGraphicFramePr>
          <p:cNvPr id="15" name="对象 14">
            <a:hlinkClick r:id="" action="ppaction://ole?verb="/>
          </p:cNvPr>
          <p:cNvGraphicFramePr>
            <a:graphicFrameLocks noChangeAspect="1"/>
          </p:cNvGraphicFramePr>
          <p:nvPr/>
        </p:nvGraphicFramePr>
        <p:xfrm>
          <a:off x="8610600" y="3352800"/>
          <a:ext cx="1264285" cy="868045"/>
        </p:xfrm>
        <a:graphic>
          <a:graphicData uri="http://schemas.openxmlformats.org/presentationml/2006/ole">
            <mc:AlternateContent xmlns:mc="http://schemas.openxmlformats.org/markup-compatibility/2006">
              <mc:Choice xmlns:v="urn:schemas-microsoft-com:vml" Requires="v">
                <p:oleObj spid="_x0000_s1027" name="" showAsIcon="1" r:id="rId3" imgW="971550" imgH="666750" progId="Word.Document.8">
                  <p:embed/>
                </p:oleObj>
              </mc:Choice>
              <mc:Fallback>
                <p:oleObj name="" showAsIcon="1" r:id="rId3" imgW="971550" imgH="666750" progId="Word.Document.8">
                  <p:embed/>
                  <p:pic>
                    <p:nvPicPr>
                      <p:cNvPr id="0" name="图片 1026"/>
                      <p:cNvPicPr/>
                      <p:nvPr/>
                    </p:nvPicPr>
                    <p:blipFill>
                      <a:blip r:embed="rId4"/>
                      <a:stretch>
                        <a:fillRect/>
                      </a:stretch>
                    </p:blipFill>
                    <p:spPr>
                      <a:xfrm>
                        <a:off x="8610600" y="3352800"/>
                        <a:ext cx="1264285" cy="868045"/>
                      </a:xfrm>
                      <a:prstGeom prst="rect">
                        <a:avLst/>
                      </a:prstGeom>
                    </p:spPr>
                  </p:pic>
                </p:oleObj>
              </mc:Fallback>
            </mc:AlternateContent>
          </a:graphicData>
        </a:graphic>
      </p:graphicFrame>
      <p:pic>
        <p:nvPicPr>
          <p:cNvPr id="17" name="图片 16"/>
          <p:cNvPicPr>
            <a:picLocks noChangeAspect="1"/>
          </p:cNvPicPr>
          <p:nvPr/>
        </p:nvPicPr>
        <p:blipFill>
          <a:blip r:embed="rId5"/>
          <a:stretch>
            <a:fillRect/>
          </a:stretch>
        </p:blipFill>
        <p:spPr>
          <a:xfrm>
            <a:off x="1752600" y="1752600"/>
            <a:ext cx="6128385" cy="42310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0" y="533400"/>
            <a:ext cx="3418205" cy="5692775"/>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一、设备介绍</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二、现场勘查</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三、工作票选型</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四、制定施工方案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accent1"/>
                </a:solidFill>
                <a:effectLst>
                  <a:outerShdw blurRad="38100" dist="25400" dir="5400000" algn="ctr" rotWithShape="0">
                    <a:srgbClr val="6E747A">
                      <a:alpha val="43000"/>
                    </a:srgbClr>
                  </a:outerShdw>
                </a:effectLst>
              </a:rPr>
              <a:t>五、材料准备</a:t>
            </a:r>
            <a:endParaRPr lang="zh-CN" altLang="en-US" sz="2800">
              <a:solidFill>
                <a:schemeClr val="accent1"/>
              </a:solidFill>
              <a:effectLst>
                <a:outerShdw blurRad="38100" dist="25400" dir="5400000" algn="ctr" rotWithShape="0">
                  <a:srgbClr val="6E747A">
                    <a:alpha val="43000"/>
                  </a:srgb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effectLst>
                  <a:outerShdw blurRad="38100" dist="19050" dir="2700000" algn="tl" rotWithShape="0">
                    <a:schemeClr val="dk1">
                      <a:alpha val="40000"/>
                    </a:schemeClr>
                  </a:outerShdw>
                </a:effectLst>
                <a:sym typeface="+mn-ea"/>
              </a:rPr>
              <a:t>六、接入方案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effectLst>
                  <a:outerShdw blurRad="38100" dist="19050" dir="2700000" algn="tl" rotWithShape="0">
                    <a:schemeClr val="dk1">
                      <a:alpha val="40000"/>
                    </a:schemeClr>
                  </a:outerShdw>
                </a:effectLst>
                <a:sym typeface="+mn-ea"/>
              </a:rPr>
              <a:t>七、设备调试</a:t>
            </a:r>
            <a:endParaRPr lang="zh-CN" altLang="en-US" sz="28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895" y="179285"/>
            <a:ext cx="2463800" cy="381635"/>
          </a:xfrm>
          <a:prstGeom prst="rect">
            <a:avLst/>
          </a:prstGeom>
        </p:spPr>
        <p:txBody>
          <a:bodyPr vert="horz" wrap="square" lIns="0" tIns="12700" rIns="0" bIns="0" rtlCol="0">
            <a:spAutoFit/>
          </a:bodyPr>
          <a:lstStyle/>
          <a:p>
            <a:pPr marL="12700">
              <a:lnSpc>
                <a:spcPct val="100000"/>
              </a:lnSpc>
              <a:spcBef>
                <a:spcPts val="100"/>
              </a:spcBef>
            </a:pPr>
            <a:r>
              <a:rPr lang="zh-CN" sz="2400" dirty="0">
                <a:solidFill>
                  <a:srgbClr val="000000"/>
                </a:solidFill>
              </a:rPr>
              <a:t>五、材料准备</a:t>
            </a:r>
            <a:endParaRPr lang="zh-CN" sz="2400" dirty="0">
              <a:solidFill>
                <a:srgbClr val="000000"/>
              </a:solidFill>
            </a:endParaRPr>
          </a:p>
        </p:txBody>
      </p:sp>
      <p:graphicFrame>
        <p:nvGraphicFramePr>
          <p:cNvPr id="11" name="表格 10"/>
          <p:cNvGraphicFramePr/>
          <p:nvPr>
            <p:custDataLst>
              <p:tags r:id="rId1"/>
            </p:custDataLst>
          </p:nvPr>
        </p:nvGraphicFramePr>
        <p:xfrm>
          <a:off x="5410200" y="2209800"/>
          <a:ext cx="6067425" cy="4053205"/>
        </p:xfrm>
        <a:graphic>
          <a:graphicData uri="http://schemas.openxmlformats.org/drawingml/2006/table">
            <a:tbl>
              <a:tblPr firstRow="1" bandRow="1">
                <a:tableStyleId>{5940675A-B579-460E-94D1-54222C63F5DA}</a:tableStyleId>
              </a:tblPr>
              <a:tblGrid>
                <a:gridCol w="298450"/>
                <a:gridCol w="1360805"/>
                <a:gridCol w="2077720"/>
                <a:gridCol w="581025"/>
                <a:gridCol w="390525"/>
                <a:gridCol w="1358900"/>
              </a:tblGrid>
              <a:tr h="310515">
                <a:tc>
                  <a:txBody>
                    <a:bodyPr/>
                    <a:p>
                      <a:pPr indent="0" algn="ctr">
                        <a:buNone/>
                      </a:pP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900" b="0">
                          <a:latin typeface="宋体" panose="02010600030101010101" pitchFamily="2" charset="-122"/>
                          <a:ea typeface="宋体" panose="02010600030101010101" pitchFamily="2" charset="-122"/>
                          <a:cs typeface="宋体" panose="02010600030101010101" pitchFamily="2" charset="-122"/>
                        </a:rPr>
                        <a:t>名称</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900" b="0">
                          <a:latin typeface="宋体" panose="02010600030101010101" pitchFamily="2" charset="-122"/>
                          <a:ea typeface="宋体" panose="02010600030101010101" pitchFamily="2" charset="-122"/>
                          <a:cs typeface="宋体" panose="02010600030101010101" pitchFamily="2" charset="-122"/>
                        </a:rPr>
                        <a:t>型号</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900" b="0">
                          <a:latin typeface="宋体" panose="02010600030101010101" pitchFamily="2" charset="-122"/>
                          <a:ea typeface="宋体" panose="02010600030101010101" pitchFamily="2" charset="-122"/>
                          <a:cs typeface="宋体" panose="02010600030101010101" pitchFamily="2" charset="-122"/>
                        </a:rPr>
                        <a:t>单位</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900" b="0">
                          <a:latin typeface="宋体" panose="02010600030101010101" pitchFamily="2" charset="-122"/>
                          <a:ea typeface="宋体" panose="02010600030101010101" pitchFamily="2" charset="-122"/>
                          <a:cs typeface="宋体" panose="02010600030101010101" pitchFamily="2" charset="-122"/>
                        </a:rPr>
                        <a:t>数量</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900" b="0">
                          <a:latin typeface="宋体" panose="02010600030101010101" pitchFamily="2" charset="-122"/>
                          <a:ea typeface="宋体" panose="02010600030101010101" pitchFamily="2" charset="-122"/>
                          <a:cs typeface="宋体" panose="02010600030101010101" pitchFamily="2" charset="-122"/>
                        </a:rPr>
                        <a:t>备注</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r>
              <a:tr h="358775">
                <a:tc rowSpan="4">
                  <a:txBody>
                    <a:bodyPr/>
                    <a:p>
                      <a:pPr indent="0" algn="ctr">
                        <a:buNone/>
                      </a:pPr>
                      <a:r>
                        <a:rPr lang="en-US" sz="900" b="0">
                          <a:latin typeface="宋体" panose="02010600030101010101" pitchFamily="2" charset="-122"/>
                          <a:ea typeface="宋体" panose="02010600030101010101" pitchFamily="2" charset="-122"/>
                          <a:cs typeface="宋体" panose="02010600030101010101" pitchFamily="2" charset="-122"/>
                        </a:rPr>
                        <a:t>设备</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负荷管理终端（带TESAM)</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含终端安全模块、全网通通讯模块</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台</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05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负荷管理分支装置</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3×220/380V</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1628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低压电流互感器</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卡扣式，1（6）A/0.4（2.4）mA，精度要求：1级以上；配有二次侧线缆，长度根据现场需求</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单相/台</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l">
                        <a:buNone/>
                      </a:pPr>
                      <a:r>
                        <a:rPr lang="en-US" sz="900" b="0">
                          <a:latin typeface="宋体" panose="02010600030101010101" pitchFamily="2" charset="-122"/>
                          <a:ea typeface="宋体" panose="02010600030101010101" pitchFamily="2" charset="-122"/>
                          <a:cs typeface="宋体" panose="02010600030101010101" pitchFamily="2" charset="-122"/>
                        </a:rPr>
                        <a:t> </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1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通讯卡</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移动</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张</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9410">
                <a:tc rowSpan="9">
                  <a:txBody>
                    <a:bodyPr/>
                    <a:p>
                      <a:pPr indent="0" algn="ctr">
                        <a:buNone/>
                      </a:pPr>
                      <a:r>
                        <a:rPr lang="en-US" sz="900" b="0">
                          <a:latin typeface="宋体" panose="02010600030101010101" pitchFamily="2" charset="-122"/>
                          <a:ea typeface="宋体" panose="02010600030101010101" pitchFamily="2" charset="-122"/>
                          <a:cs typeface="宋体" panose="02010600030101010101" pitchFamily="2" charset="-122"/>
                        </a:rPr>
                        <a:t>主材</a:t>
                      </a:r>
                      <a:endParaRPr lang="en-US" altLang="en-US" sz="9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电源导线</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BVV-2.5mm²</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12</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分黄、绿、红、蓝4种线色平均领料</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1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控制线缆</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屏蔽电缆，2×1.5mm²</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987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信号线缆</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屏蔽电缆，2×1.5mm²</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1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RS-485通信线</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RVVP，2×0.75mm²</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米</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3</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05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控制接线排</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2P/套</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0505">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电压接线排</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4P/套</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套</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1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中间继电器</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AC 220V，插拔式</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 </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1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U型导轨</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C45，1米</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根</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3114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noFill/>
                  </a:tcPr>
                </a:tc>
                <a:tc>
                  <a:txBody>
                    <a:bodyPr/>
                    <a:p>
                      <a:pPr indent="0" algn="ctr">
                        <a:buNone/>
                      </a:pPr>
                      <a:r>
                        <a:rPr lang="zh-CN" alt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空气开关</a:t>
                      </a:r>
                      <a:endParaRPr lang="zh-CN"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4P</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alt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个</a:t>
                      </a:r>
                      <a:endParaRPr lang="zh-CN"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1</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aphicFrame>
        <p:nvGraphicFramePr>
          <p:cNvPr id="12" name="表格 11"/>
          <p:cNvGraphicFramePr/>
          <p:nvPr/>
        </p:nvGraphicFramePr>
        <p:xfrm>
          <a:off x="228600" y="2209800"/>
          <a:ext cx="5116195" cy="4053840"/>
        </p:xfrm>
        <a:graphic>
          <a:graphicData uri="http://schemas.openxmlformats.org/drawingml/2006/table">
            <a:tbl>
              <a:tblPr firstRow="1" bandRow="1">
                <a:tableStyleId>{5940675A-B579-460E-94D1-54222C63F5DA}</a:tableStyleId>
              </a:tblPr>
              <a:tblGrid>
                <a:gridCol w="241935"/>
                <a:gridCol w="1091565"/>
                <a:gridCol w="2369185"/>
                <a:gridCol w="473075"/>
                <a:gridCol w="368935"/>
                <a:gridCol w="571500"/>
              </a:tblGrid>
              <a:tr h="337820">
                <a:tc>
                  <a:txBody>
                    <a:bodyPr/>
                    <a:p>
                      <a:pPr indent="0" algn="ctr">
                        <a:buNone/>
                      </a:pP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名称</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型号</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单位</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数量</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备注</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40000"/>
                        <a:lumOff val="60000"/>
                      </a:schemeClr>
                    </a:solidFill>
                  </a:tcPr>
                </a:tc>
              </a:tr>
              <a:tr h="337820">
                <a:tc rowSpan="2">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设备</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负荷管理终端</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含遥控模块、RS485通讯模块、公网通信模块</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台</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GPRS通讯卡</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电信/移动/联通</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张</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rowSpan="9">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主材</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电源导线</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BVV-2.5mm2</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米</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225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红黄绿</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电流回路导线</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BVV-4mm2</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米</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300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红黄绿</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控制线缆</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RVVP 2×1.5mm²</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米</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75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红蓝</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信号线缆</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RVVP 2×1.5mm²</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米</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75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红蓝</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接线盒</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三相三线</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个</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电压接线排</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个</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150</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绝缘胶板</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块</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25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 </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空气开关</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1P</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个</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75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820">
                <a:tc vMerge="1">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U型导轨</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C45，1米</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100" b="0">
                          <a:solidFill>
                            <a:srgbClr val="000000"/>
                          </a:solidFill>
                          <a:latin typeface="宋体" panose="02010600030101010101" pitchFamily="2" charset="-122"/>
                          <a:ea typeface="宋体" panose="02010600030101010101" pitchFamily="2" charset="-122"/>
                          <a:cs typeface="宋体" panose="02010600030101010101" pitchFamily="2" charset="-122"/>
                        </a:rPr>
                        <a:t>根</a:t>
                      </a:r>
                      <a:endParaRPr lang="en-US" altLang="en-US" sz="11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altLang="en-US" sz="1000" b="0">
                          <a:latin typeface="宋体" panose="02010600030101010101" pitchFamily="2" charset="-122"/>
                          <a:ea typeface="宋体" panose="02010600030101010101" pitchFamily="2" charset="-122"/>
                          <a:cs typeface="宋体" panose="02010600030101010101" pitchFamily="2" charset="-122"/>
                        </a:rPr>
                        <a:t>25</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nchorCtr="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3" name="文本框 12"/>
          <p:cNvSpPr txBox="1"/>
          <p:nvPr/>
        </p:nvSpPr>
        <p:spPr>
          <a:xfrm>
            <a:off x="2440940" y="1752600"/>
            <a:ext cx="692150" cy="368300"/>
          </a:xfrm>
          <a:prstGeom prst="rect">
            <a:avLst/>
          </a:prstGeom>
          <a:noFill/>
        </p:spPr>
        <p:txBody>
          <a:bodyPr wrap="square" rtlCol="0">
            <a:spAutoFit/>
          </a:bodyPr>
          <a:p>
            <a:r>
              <a:rPr lang="en-US" altLang="zh-CN"/>
              <a:t>10kV</a:t>
            </a:r>
            <a:endParaRPr lang="zh-CN" altLang="en-US"/>
          </a:p>
        </p:txBody>
      </p:sp>
      <p:sp>
        <p:nvSpPr>
          <p:cNvPr id="14" name="文本框 13"/>
          <p:cNvSpPr txBox="1"/>
          <p:nvPr/>
        </p:nvSpPr>
        <p:spPr>
          <a:xfrm>
            <a:off x="8229600" y="1752600"/>
            <a:ext cx="742950" cy="368300"/>
          </a:xfrm>
          <a:prstGeom prst="rect">
            <a:avLst/>
          </a:prstGeom>
          <a:noFill/>
        </p:spPr>
        <p:txBody>
          <a:bodyPr wrap="square" rtlCol="0">
            <a:spAutoFit/>
          </a:bodyPr>
          <a:p>
            <a:r>
              <a:rPr lang="en-US" altLang="zh-CN"/>
              <a:t>0.4kV</a:t>
            </a:r>
            <a:endParaRPr lang="en-US" altLang="zh-CN"/>
          </a:p>
        </p:txBody>
      </p:sp>
      <p:sp>
        <p:nvSpPr>
          <p:cNvPr id="16" name="文本框 15"/>
          <p:cNvSpPr txBox="1"/>
          <p:nvPr/>
        </p:nvSpPr>
        <p:spPr>
          <a:xfrm>
            <a:off x="685800" y="972185"/>
            <a:ext cx="3840480" cy="368300"/>
          </a:xfrm>
          <a:prstGeom prst="rect">
            <a:avLst/>
          </a:prstGeom>
          <a:noFill/>
        </p:spPr>
        <p:txBody>
          <a:bodyPr wrap="none" rtlCol="0">
            <a:spAutoFit/>
          </a:bodyPr>
          <a:p>
            <a:r>
              <a:rPr lang="zh-CN" altLang="en-US"/>
              <a:t>材料会根据现场安装环境而做出修改</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0" y="533400"/>
            <a:ext cx="3418205" cy="5692775"/>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一、设备介绍</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二、现场勘查</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三、工作票选型</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四、制定施工方案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五、材料准备</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accent1"/>
                </a:solidFill>
                <a:effectLst>
                  <a:outerShdw blurRad="38100" dist="25400" dir="5400000" algn="ctr" rotWithShape="0">
                    <a:srgbClr val="6E747A">
                      <a:alpha val="43000"/>
                    </a:srgbClr>
                  </a:outerShdw>
                </a:effectLst>
                <a:sym typeface="+mn-ea"/>
              </a:rPr>
              <a:t>六、接入方案</a:t>
            </a:r>
            <a:endParaRPr lang="zh-CN" altLang="en-US" sz="2800">
              <a:solidFill>
                <a:schemeClr val="accent1"/>
              </a:solidFill>
              <a:effectLst>
                <a:outerShdw blurRad="38100" dist="25400" dir="5400000" algn="ctr" rotWithShape="0">
                  <a:srgbClr val="6E747A">
                    <a:alpha val="43000"/>
                  </a:srgb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effectLst>
                  <a:outerShdw blurRad="38100" dist="19050" dir="2700000" algn="tl" rotWithShape="0">
                    <a:schemeClr val="dk1">
                      <a:alpha val="40000"/>
                    </a:schemeClr>
                  </a:outerShdw>
                </a:effectLst>
                <a:sym typeface="+mn-ea"/>
              </a:rPr>
              <a:t>七、设备调试</a:t>
            </a:r>
            <a:endParaRPr lang="zh-CN" altLang="en-US" sz="28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5" y="129222"/>
            <a:ext cx="18542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六、接入方案</a:t>
            </a:r>
            <a:endParaRPr sz="2400"/>
          </a:p>
        </p:txBody>
      </p:sp>
      <p:graphicFrame>
        <p:nvGraphicFramePr>
          <p:cNvPr id="3" name="object 3"/>
          <p:cNvGraphicFramePr>
            <a:graphicFrameLocks noGrp="1"/>
          </p:cNvGraphicFramePr>
          <p:nvPr/>
        </p:nvGraphicFramePr>
        <p:xfrm>
          <a:off x="501675" y="1296416"/>
          <a:ext cx="11421110" cy="4828540"/>
        </p:xfrm>
        <a:graphic>
          <a:graphicData uri="http://schemas.openxmlformats.org/drawingml/2006/table">
            <a:tbl>
              <a:tblPr firstRow="1" bandRow="1">
                <a:tableStyleId>{2D5ABB26-0587-4C30-8999-92F81FD0307C}</a:tableStyleId>
              </a:tblPr>
              <a:tblGrid>
                <a:gridCol w="1093470"/>
                <a:gridCol w="4119245"/>
                <a:gridCol w="2461259"/>
                <a:gridCol w="1854199"/>
                <a:gridCol w="1873884"/>
              </a:tblGrid>
              <a:tr h="460375">
                <a:tc>
                  <a:txBody>
                    <a:bodyPr/>
                    <a:lstStyle/>
                    <a:p>
                      <a:pPr marL="139700">
                        <a:lnSpc>
                          <a:spcPct val="100000"/>
                        </a:lnSpc>
                        <a:spcBef>
                          <a:spcPts val="815"/>
                        </a:spcBef>
                      </a:pPr>
                      <a:r>
                        <a:rPr sz="1600" b="1" dirty="0">
                          <a:solidFill>
                            <a:srgbClr val="FFFFFF"/>
                          </a:solidFill>
                          <a:latin typeface="微软雅黑" panose="020B0503020204020204" charset="-122"/>
                          <a:cs typeface="微软雅黑" panose="020B0503020204020204" charset="-122"/>
                        </a:rPr>
                        <a:t>建设方</a:t>
                      </a:r>
                      <a:r>
                        <a:rPr sz="1600" b="1" spc="-5" dirty="0">
                          <a:solidFill>
                            <a:srgbClr val="FFFFFF"/>
                          </a:solidFill>
                          <a:latin typeface="微软雅黑" panose="020B0503020204020204" charset="-122"/>
                          <a:cs typeface="微软雅黑" panose="020B0503020204020204" charset="-122"/>
                        </a:rPr>
                        <a:t>案</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c>
                  <a:txBody>
                    <a:bodyPr/>
                    <a:lstStyle/>
                    <a:p>
                      <a:pPr algn="ctr">
                        <a:lnSpc>
                          <a:spcPct val="100000"/>
                        </a:lnSpc>
                        <a:spcBef>
                          <a:spcPts val="815"/>
                        </a:spcBef>
                      </a:pPr>
                      <a:r>
                        <a:rPr sz="1600" b="1" dirty="0">
                          <a:solidFill>
                            <a:srgbClr val="FFFFFF"/>
                          </a:solidFill>
                          <a:latin typeface="微软雅黑" panose="020B0503020204020204" charset="-122"/>
                          <a:cs typeface="微软雅黑" panose="020B0503020204020204" charset="-122"/>
                        </a:rPr>
                        <a:t>方案概</a:t>
                      </a:r>
                      <a:r>
                        <a:rPr sz="1600" b="1" spc="-5" dirty="0">
                          <a:solidFill>
                            <a:srgbClr val="FFFFFF"/>
                          </a:solidFill>
                          <a:latin typeface="微软雅黑" panose="020B0503020204020204" charset="-122"/>
                          <a:cs typeface="微软雅黑" panose="020B0503020204020204" charset="-122"/>
                        </a:rPr>
                        <a:t>述</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c>
                  <a:txBody>
                    <a:bodyPr/>
                    <a:lstStyle/>
                    <a:p>
                      <a:pPr algn="ctr">
                        <a:lnSpc>
                          <a:spcPct val="100000"/>
                        </a:lnSpc>
                        <a:spcBef>
                          <a:spcPts val="815"/>
                        </a:spcBef>
                      </a:pPr>
                      <a:r>
                        <a:rPr sz="1600" b="1" dirty="0">
                          <a:solidFill>
                            <a:srgbClr val="FFFFFF"/>
                          </a:solidFill>
                          <a:latin typeface="微软雅黑" panose="020B0503020204020204" charset="-122"/>
                          <a:cs typeface="微软雅黑" panose="020B0503020204020204" charset="-122"/>
                        </a:rPr>
                        <a:t>优</a:t>
                      </a:r>
                      <a:r>
                        <a:rPr sz="1600" b="1" spc="-5" dirty="0">
                          <a:solidFill>
                            <a:srgbClr val="FFFFFF"/>
                          </a:solidFill>
                          <a:latin typeface="微软雅黑" panose="020B0503020204020204" charset="-122"/>
                          <a:cs typeface="微软雅黑" panose="020B0503020204020204" charset="-122"/>
                        </a:rPr>
                        <a:t>势</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c>
                  <a:txBody>
                    <a:bodyPr/>
                    <a:lstStyle/>
                    <a:p>
                      <a:pPr marR="12700" algn="ctr">
                        <a:lnSpc>
                          <a:spcPct val="100000"/>
                        </a:lnSpc>
                        <a:spcBef>
                          <a:spcPts val="815"/>
                        </a:spcBef>
                      </a:pPr>
                      <a:r>
                        <a:rPr sz="1600" b="1" dirty="0">
                          <a:solidFill>
                            <a:srgbClr val="FFFFFF"/>
                          </a:solidFill>
                          <a:latin typeface="微软雅黑" panose="020B0503020204020204" charset="-122"/>
                          <a:cs typeface="微软雅黑" panose="020B0503020204020204" charset="-122"/>
                        </a:rPr>
                        <a:t>缺</a:t>
                      </a:r>
                      <a:r>
                        <a:rPr sz="1600" b="1" spc="-5" dirty="0">
                          <a:solidFill>
                            <a:srgbClr val="FFFFFF"/>
                          </a:solidFill>
                          <a:latin typeface="微软雅黑" panose="020B0503020204020204" charset="-122"/>
                          <a:cs typeface="微软雅黑" panose="020B0503020204020204" charset="-122"/>
                        </a:rPr>
                        <a:t>点</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c>
                  <a:txBody>
                    <a:bodyPr/>
                    <a:lstStyle/>
                    <a:p>
                      <a:pPr marL="530225">
                        <a:lnSpc>
                          <a:spcPct val="100000"/>
                        </a:lnSpc>
                        <a:spcBef>
                          <a:spcPts val="815"/>
                        </a:spcBef>
                      </a:pPr>
                      <a:r>
                        <a:rPr sz="1600" b="1" dirty="0">
                          <a:solidFill>
                            <a:srgbClr val="FFFFFF"/>
                          </a:solidFill>
                          <a:latin typeface="微软雅黑" panose="020B0503020204020204" charset="-122"/>
                          <a:cs typeface="微软雅黑" panose="020B0503020204020204" charset="-122"/>
                        </a:rPr>
                        <a:t>适用场</a:t>
                      </a:r>
                      <a:r>
                        <a:rPr sz="1600" b="1" spc="-5" dirty="0">
                          <a:solidFill>
                            <a:srgbClr val="FFFFFF"/>
                          </a:solidFill>
                          <a:latin typeface="微软雅黑" panose="020B0503020204020204" charset="-122"/>
                          <a:cs typeface="微软雅黑" panose="020B0503020204020204" charset="-122"/>
                        </a:rPr>
                        <a:t>景</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r>
              <a:tr h="502988">
                <a:tc>
                  <a:txBody>
                    <a:bodyPr/>
                    <a:lstStyle/>
                    <a:p>
                      <a:pPr>
                        <a:lnSpc>
                          <a:spcPct val="100000"/>
                        </a:lnSpc>
                      </a:pPr>
                      <a:endParaRPr sz="1400">
                        <a:latin typeface="Times New Roman" panose="02020603050405020304"/>
                        <a:cs typeface="Times New Roman" panose="02020603050405020304"/>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tcPr>
                </a:tc>
                <a:tc>
                  <a:txBody>
                    <a:bodyPr/>
                    <a:lstStyle/>
                    <a:p>
                      <a:pPr>
                        <a:lnSpc>
                          <a:spcPct val="100000"/>
                        </a:lnSpc>
                        <a:spcBef>
                          <a:spcPts val="15"/>
                        </a:spcBef>
                      </a:pPr>
                      <a:endParaRPr sz="1750">
                        <a:latin typeface="Times New Roman" panose="02020603050405020304"/>
                        <a:cs typeface="Times New Roman" panose="02020603050405020304"/>
                      </a:endParaRPr>
                    </a:p>
                    <a:p>
                      <a:pPr marL="68580">
                        <a:lnSpc>
                          <a:spcPct val="100000"/>
                        </a:lnSpc>
                      </a:pPr>
                      <a:r>
                        <a:rPr sz="1400" b="1" dirty="0">
                          <a:solidFill>
                            <a:srgbClr val="C00000"/>
                          </a:solidFill>
                          <a:latin typeface="微软雅黑" panose="020B0503020204020204" charset="-122"/>
                          <a:cs typeface="微软雅黑" panose="020B0503020204020204" charset="-122"/>
                        </a:rPr>
                        <a:t>智能量测终端</a:t>
                      </a:r>
                      <a:r>
                        <a:rPr sz="1400" b="1" spc="-5" dirty="0">
                          <a:solidFill>
                            <a:srgbClr val="C00000"/>
                          </a:solidFill>
                          <a:latin typeface="微软雅黑" panose="020B0503020204020204" charset="-122"/>
                          <a:cs typeface="微软雅黑" panose="020B0503020204020204" charset="-122"/>
                        </a:rPr>
                        <a:t>+</a:t>
                      </a:r>
                      <a:r>
                        <a:rPr sz="1400" b="1" dirty="0">
                          <a:solidFill>
                            <a:srgbClr val="C00000"/>
                          </a:solidFill>
                          <a:latin typeface="微软雅黑" panose="020B0503020204020204" charset="-122"/>
                          <a:cs typeface="微软雅黑" panose="020B0503020204020204" charset="-122"/>
                        </a:rPr>
                        <a:t>分支装置</a:t>
                      </a:r>
                      <a:r>
                        <a:rPr sz="1400" b="1" spc="-5" dirty="0">
                          <a:solidFill>
                            <a:srgbClr val="C00000"/>
                          </a:solidFill>
                          <a:latin typeface="微软雅黑" panose="020B0503020204020204" charset="-122"/>
                          <a:cs typeface="微软雅黑" panose="020B0503020204020204" charset="-122"/>
                        </a:rPr>
                        <a:t>+</a:t>
                      </a:r>
                      <a:r>
                        <a:rPr sz="1400" b="1" dirty="0">
                          <a:solidFill>
                            <a:srgbClr val="C00000"/>
                          </a:solidFill>
                          <a:latin typeface="微软雅黑" panose="020B0503020204020204" charset="-122"/>
                          <a:cs typeface="微软雅黑" panose="020B0503020204020204" charset="-122"/>
                        </a:rPr>
                        <a:t>断路器（不支</a:t>
                      </a:r>
                      <a:r>
                        <a:rPr sz="1400" b="1" spc="5" dirty="0">
                          <a:solidFill>
                            <a:srgbClr val="C00000"/>
                          </a:solidFill>
                          <a:latin typeface="微软雅黑" panose="020B0503020204020204" charset="-122"/>
                          <a:cs typeface="微软雅黑" panose="020B0503020204020204" charset="-122"/>
                        </a:rPr>
                        <a:t>持</a:t>
                      </a:r>
                      <a:endParaRPr sz="1400">
                        <a:latin typeface="微软雅黑" panose="020B0503020204020204" charset="-122"/>
                        <a:cs typeface="微软雅黑" panose="020B0503020204020204" charset="-122"/>
                      </a:endParaRPr>
                    </a:p>
                  </a:txBody>
                  <a:tcPr marL="0" marR="0" marT="1905" marB="0">
                    <a:lnL w="12700">
                      <a:solidFill>
                        <a:srgbClr val="070000"/>
                      </a:solidFill>
                      <a:prstDash val="solid"/>
                    </a:lnL>
                    <a:lnR w="12700">
                      <a:solidFill>
                        <a:srgbClr val="070000"/>
                      </a:solidFill>
                      <a:prstDash val="solid"/>
                    </a:lnR>
                    <a:lnT w="12700">
                      <a:solidFill>
                        <a:srgbClr val="070000"/>
                      </a:solidFill>
                      <a:prstDash val="solid"/>
                    </a:lnT>
                  </a:tcPr>
                </a:tc>
                <a:tc>
                  <a:txBody>
                    <a:bodyPr/>
                    <a:lstStyle/>
                    <a:p>
                      <a:pPr>
                        <a:lnSpc>
                          <a:spcPct val="100000"/>
                        </a:lnSpc>
                        <a:spcBef>
                          <a:spcPts val="15"/>
                        </a:spcBef>
                      </a:pPr>
                      <a:endParaRPr sz="1750">
                        <a:latin typeface="Times New Roman" panose="02020603050405020304"/>
                        <a:cs typeface="Times New Roman" panose="02020603050405020304"/>
                      </a:endParaRPr>
                    </a:p>
                    <a:p>
                      <a:pPr marL="67945">
                        <a:lnSpc>
                          <a:spcPct val="100000"/>
                        </a:lnSpc>
                      </a:pPr>
                      <a:r>
                        <a:rPr sz="1400" spc="-5" dirty="0">
                          <a:latin typeface="微软雅黑" panose="020B0503020204020204" charset="-122"/>
                          <a:cs typeface="微软雅黑" panose="020B0503020204020204" charset="-122"/>
                        </a:rPr>
                        <a:t>1</a:t>
                      </a:r>
                      <a:r>
                        <a:rPr sz="1400" dirty="0">
                          <a:latin typeface="微软雅黑" panose="020B0503020204020204" charset="-122"/>
                          <a:cs typeface="微软雅黑" panose="020B0503020204020204" charset="-122"/>
                        </a:rPr>
                        <a:t>、分支装置具备负荷监测</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1905" marB="0">
                    <a:lnL w="12700">
                      <a:solidFill>
                        <a:srgbClr val="070000"/>
                      </a:solidFill>
                      <a:prstDash val="solid"/>
                    </a:lnL>
                    <a:lnR w="12700">
                      <a:solidFill>
                        <a:srgbClr val="070000"/>
                      </a:solidFill>
                      <a:prstDash val="solid"/>
                    </a:lnR>
                    <a:lnT w="12700">
                      <a:solidFill>
                        <a:srgbClr val="070000"/>
                      </a:solidFill>
                      <a:prstDash val="solid"/>
                    </a:lnT>
                  </a:tcPr>
                </a:tc>
                <a:tc rowSpan="5">
                  <a:txBody>
                    <a:bodyPr/>
                    <a:lstStyle/>
                    <a:p>
                      <a:pPr marR="12065">
                        <a:lnSpc>
                          <a:spcPct val="100000"/>
                        </a:lnSpc>
                        <a:spcBef>
                          <a:spcPts val="30"/>
                        </a:spcBef>
                      </a:pPr>
                      <a:endParaRPr sz="2250">
                        <a:latin typeface="Times New Roman" panose="02020603050405020304"/>
                        <a:cs typeface="Times New Roman" panose="02020603050405020304"/>
                      </a:endParaRPr>
                    </a:p>
                    <a:p>
                      <a:pPr marL="68580" marR="251460">
                        <a:lnSpc>
                          <a:spcPct val="130000"/>
                        </a:lnSpc>
                      </a:pPr>
                      <a:r>
                        <a:rPr sz="1400" spc="-5" dirty="0">
                          <a:latin typeface="微软雅黑" panose="020B0503020204020204" charset="-122"/>
                          <a:cs typeface="微软雅黑" panose="020B0503020204020204" charset="-122"/>
                        </a:rPr>
                        <a:t>1、需要加装卡扣</a:t>
                      </a:r>
                      <a:r>
                        <a:rPr sz="1400" dirty="0">
                          <a:latin typeface="微软雅黑" panose="020B0503020204020204" charset="-122"/>
                          <a:cs typeface="微软雅黑" panose="020B0503020204020204" charset="-122"/>
                        </a:rPr>
                        <a:t>式  </a:t>
                      </a:r>
                      <a:r>
                        <a:rPr sz="1400" dirty="0">
                          <a:latin typeface="微软雅黑" panose="020B0503020204020204" charset="-122"/>
                          <a:cs typeface="微软雅黑" panose="020B0503020204020204" charset="-122"/>
                        </a:rPr>
                        <a:t>CT</a:t>
                      </a:r>
                      <a:endParaRPr sz="1400">
                        <a:latin typeface="微软雅黑" panose="020B0503020204020204" charset="-122"/>
                        <a:cs typeface="微软雅黑" panose="020B0503020204020204" charset="-122"/>
                      </a:endParaRPr>
                    </a:p>
                    <a:p>
                      <a:pPr marL="68580" marR="177800">
                        <a:lnSpc>
                          <a:spcPct val="130000"/>
                        </a:lnSpc>
                      </a:pPr>
                      <a:r>
                        <a:rPr sz="1400" spc="-5" dirty="0">
                          <a:latin typeface="微软雅黑" panose="020B0503020204020204" charset="-122"/>
                          <a:cs typeface="微软雅黑" panose="020B0503020204020204" charset="-122"/>
                        </a:rPr>
                        <a:t>2</a:t>
                      </a:r>
                      <a:r>
                        <a:rPr sz="1400" dirty="0">
                          <a:latin typeface="微软雅黑" panose="020B0503020204020204" charset="-122"/>
                          <a:cs typeface="微软雅黑" panose="020B0503020204020204" charset="-122"/>
                        </a:rPr>
                        <a:t>、终端控制信号</a:t>
                      </a:r>
                      <a:r>
                        <a:rPr sz="1400" spc="5" dirty="0">
                          <a:latin typeface="微软雅黑" panose="020B0503020204020204" charset="-122"/>
                          <a:cs typeface="微软雅黑" panose="020B0503020204020204" charset="-122"/>
                        </a:rPr>
                        <a:t>非 </a:t>
                      </a:r>
                      <a:r>
                        <a:rPr sz="1400" spc="-5" dirty="0">
                          <a:latin typeface="微软雅黑" panose="020B0503020204020204" charset="-122"/>
                          <a:cs typeface="微软雅黑" panose="020B0503020204020204" charset="-122"/>
                        </a:rPr>
                        <a:t>直接接入断路器跳</a:t>
                      </a:r>
                      <a:r>
                        <a:rPr sz="1400" dirty="0">
                          <a:latin typeface="微软雅黑" panose="020B0503020204020204" charset="-122"/>
                          <a:cs typeface="微软雅黑" panose="020B0503020204020204" charset="-122"/>
                        </a:rPr>
                        <a:t>闸 </a:t>
                      </a:r>
                      <a:r>
                        <a:rPr sz="1400" spc="-5" dirty="0">
                          <a:latin typeface="微软雅黑" panose="020B0503020204020204" charset="-122"/>
                          <a:cs typeface="微软雅黑" panose="020B0503020204020204" charset="-122"/>
                        </a:rPr>
                        <a:t>回路，而需经过分</a:t>
                      </a:r>
                      <a:r>
                        <a:rPr sz="1400" dirty="0">
                          <a:latin typeface="微软雅黑" panose="020B0503020204020204" charset="-122"/>
                          <a:cs typeface="微软雅黑" panose="020B0503020204020204" charset="-122"/>
                        </a:rPr>
                        <a:t>支 </a:t>
                      </a:r>
                      <a:r>
                        <a:rPr sz="1400" dirty="0">
                          <a:latin typeface="微软雅黑" panose="020B0503020204020204" charset="-122"/>
                          <a:cs typeface="微软雅黑" panose="020B0503020204020204" charset="-122"/>
                        </a:rPr>
                        <a:t>装置放大</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rowSpan="5">
                  <a:txBody>
                    <a:bodyPr/>
                    <a:lstStyle/>
                    <a:p>
                      <a:pPr>
                        <a:lnSpc>
                          <a:spcPct val="100000"/>
                        </a:lnSpc>
                        <a:spcBef>
                          <a:spcPts val="30"/>
                        </a:spcBef>
                      </a:pPr>
                      <a:endParaRPr sz="2250">
                        <a:latin typeface="Times New Roman" panose="02020603050405020304"/>
                        <a:cs typeface="Times New Roman" panose="02020603050405020304"/>
                      </a:endParaRPr>
                    </a:p>
                    <a:p>
                      <a:pPr marL="67945" marR="19685">
                        <a:lnSpc>
                          <a:spcPct val="130000"/>
                        </a:lnSpc>
                      </a:pPr>
                      <a:r>
                        <a:rPr sz="1400" dirty="0">
                          <a:latin typeface="微软雅黑" panose="020B0503020204020204" charset="-122"/>
                          <a:cs typeface="微软雅黑" panose="020B0503020204020204" charset="-122"/>
                        </a:rPr>
                        <a:t>适用于现场设备安</a:t>
                      </a:r>
                      <a:r>
                        <a:rPr sz="1400" spc="5" dirty="0">
                          <a:latin typeface="微软雅黑" panose="020B0503020204020204" charset="-122"/>
                          <a:cs typeface="微软雅黑" panose="020B0503020204020204" charset="-122"/>
                        </a:rPr>
                        <a:t>装 </a:t>
                      </a:r>
                      <a:r>
                        <a:rPr sz="1400" dirty="0">
                          <a:latin typeface="微软雅黑" panose="020B0503020204020204" charset="-122"/>
                          <a:cs typeface="微软雅黑" panose="020B0503020204020204" charset="-122"/>
                        </a:rPr>
                        <a:t>空间充足，断路器</a:t>
                      </a:r>
                      <a:r>
                        <a:rPr sz="1400" spc="5" dirty="0">
                          <a:latin typeface="微软雅黑" panose="020B0503020204020204" charset="-122"/>
                          <a:cs typeface="微软雅黑" panose="020B0503020204020204" charset="-122"/>
                        </a:rPr>
                        <a:t>为 </a:t>
                      </a:r>
                      <a:r>
                        <a:rPr sz="1400" dirty="0">
                          <a:latin typeface="微软雅黑" panose="020B0503020204020204" charset="-122"/>
                          <a:cs typeface="微软雅黑" panose="020B0503020204020204" charset="-122"/>
                        </a:rPr>
                        <a:t>非智能断路器，但</a:t>
                      </a:r>
                      <a:r>
                        <a:rPr sz="1400" spc="5" dirty="0">
                          <a:latin typeface="微软雅黑" panose="020B0503020204020204" charset="-122"/>
                          <a:cs typeface="微软雅黑" panose="020B0503020204020204" charset="-122"/>
                        </a:rPr>
                        <a:t>可 </a:t>
                      </a:r>
                      <a:r>
                        <a:rPr sz="1400" spc="-5" dirty="0">
                          <a:latin typeface="微软雅黑" panose="020B0503020204020204" charset="-122"/>
                          <a:cs typeface="微软雅黑" panose="020B0503020204020204" charset="-122"/>
                        </a:rPr>
                        <a:t>通过加装分励脱扣器</a:t>
                      </a:r>
                      <a:r>
                        <a:rPr sz="1400" dirty="0">
                          <a:latin typeface="微软雅黑" panose="020B0503020204020204" charset="-122"/>
                          <a:cs typeface="微软雅黑" panose="020B0503020204020204" charset="-122"/>
                        </a:rPr>
                        <a:t>、 </a:t>
                      </a:r>
                      <a:r>
                        <a:rPr sz="1400" dirty="0">
                          <a:latin typeface="微软雅黑" panose="020B0503020204020204" charset="-122"/>
                          <a:cs typeface="微软雅黑" panose="020B0503020204020204" charset="-122"/>
                        </a:rPr>
                        <a:t>辅助触头进行负荷</a:t>
                      </a:r>
                      <a:r>
                        <a:rPr sz="1400" spc="5" dirty="0">
                          <a:latin typeface="微软雅黑" panose="020B0503020204020204" charset="-122"/>
                          <a:cs typeface="微软雅黑" panose="020B0503020204020204" charset="-122"/>
                        </a:rPr>
                        <a:t>监 </a:t>
                      </a:r>
                      <a:r>
                        <a:rPr sz="1400" dirty="0">
                          <a:latin typeface="微软雅黑" panose="020B0503020204020204" charset="-122"/>
                          <a:cs typeface="微软雅黑" panose="020B0503020204020204" charset="-122"/>
                        </a:rPr>
                        <a:t>测及控制的场景</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r>
              <a:tr h="276860">
                <a:tc>
                  <a:txBody>
                    <a:bodyPr/>
                    <a:lstStyle/>
                    <a:p>
                      <a:pPr>
                        <a:lnSpc>
                          <a:spcPct val="100000"/>
                        </a:lnSpc>
                      </a:pPr>
                      <a:endParaRPr sz="1400">
                        <a:latin typeface="Times New Roman" panose="02020603050405020304"/>
                        <a:cs typeface="Times New Roman" panose="02020603050405020304"/>
                      </a:endParaRPr>
                    </a:p>
                  </a:txBody>
                  <a:tcPr marL="0" marR="0" marT="0" marB="0">
                    <a:lnL w="12700">
                      <a:solidFill>
                        <a:srgbClr val="070000"/>
                      </a:solidFill>
                      <a:prstDash val="solid"/>
                    </a:lnL>
                    <a:lnR w="12700">
                      <a:solidFill>
                        <a:srgbClr val="070000"/>
                      </a:solidFill>
                      <a:prstDash val="solid"/>
                    </a:lnR>
                  </a:tcPr>
                </a:tc>
                <a:tc>
                  <a:txBody>
                    <a:bodyPr/>
                    <a:lstStyle/>
                    <a:p>
                      <a:pPr marL="68580">
                        <a:lnSpc>
                          <a:spcPct val="100000"/>
                        </a:lnSpc>
                        <a:spcBef>
                          <a:spcPts val="250"/>
                        </a:spcBef>
                      </a:pPr>
                      <a:r>
                        <a:rPr sz="1400" b="1" spc="-5" dirty="0">
                          <a:solidFill>
                            <a:srgbClr val="C00000"/>
                          </a:solidFill>
                          <a:latin typeface="微软雅黑" panose="020B0503020204020204" charset="-122"/>
                          <a:cs typeface="微软雅黑" panose="020B0503020204020204" charset="-122"/>
                        </a:rPr>
                        <a:t>DL/T645</a:t>
                      </a:r>
                      <a:r>
                        <a:rPr sz="1400" b="1" dirty="0">
                          <a:solidFill>
                            <a:srgbClr val="C00000"/>
                          </a:solidFill>
                          <a:latin typeface="微软雅黑" panose="020B0503020204020204" charset="-122"/>
                          <a:cs typeface="微软雅黑" panose="020B0503020204020204" charset="-122"/>
                        </a:rPr>
                        <a:t>规约）：</a:t>
                      </a:r>
                      <a:r>
                        <a:rPr sz="1400" dirty="0">
                          <a:latin typeface="微软雅黑" panose="020B0503020204020204" charset="-122"/>
                          <a:cs typeface="微软雅黑" panose="020B0503020204020204" charset="-122"/>
                        </a:rPr>
                        <a:t>智能量测终端通过硬连接方式</a:t>
                      </a:r>
                      <a:r>
                        <a:rPr sz="1400" spc="5" dirty="0">
                          <a:latin typeface="微软雅黑" panose="020B0503020204020204" charset="-122"/>
                          <a:cs typeface="微软雅黑" panose="020B0503020204020204" charset="-122"/>
                        </a:rPr>
                        <a:t>给</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c>
                  <a:txBody>
                    <a:bodyPr/>
                    <a:lstStyle/>
                    <a:p>
                      <a:pPr marL="67945">
                        <a:lnSpc>
                          <a:spcPct val="100000"/>
                        </a:lnSpc>
                        <a:spcBef>
                          <a:spcPts val="250"/>
                        </a:spcBef>
                      </a:pPr>
                      <a:r>
                        <a:rPr sz="1400" dirty="0">
                          <a:latin typeface="微软雅黑" panose="020B0503020204020204" charset="-122"/>
                          <a:cs typeface="微软雅黑" panose="020B0503020204020204" charset="-122"/>
                        </a:rPr>
                        <a:t>遥信监测、控制信号放大等</a:t>
                      </a:r>
                      <a:r>
                        <a:rPr sz="1400" spc="5" dirty="0">
                          <a:latin typeface="微软雅黑" panose="020B0503020204020204" charset="-122"/>
                          <a:cs typeface="微软雅黑" panose="020B0503020204020204" charset="-122"/>
                        </a:rPr>
                        <a:t>功</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c vMerge="1">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vMerge="1">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r>
              <a:tr h="830579">
                <a:tc>
                  <a:txBody>
                    <a:bodyPr/>
                    <a:lstStyle/>
                    <a:p>
                      <a:pPr marL="241300" marR="235585" indent="101600">
                        <a:lnSpc>
                          <a:spcPct val="100000"/>
                        </a:lnSpc>
                        <a:spcBef>
                          <a:spcPts val="1180"/>
                        </a:spcBef>
                      </a:pPr>
                      <a:r>
                        <a:rPr sz="1600" dirty="0">
                          <a:latin typeface="微软雅黑" panose="020B0503020204020204" charset="-122"/>
                          <a:cs typeface="微软雅黑" panose="020B0503020204020204" charset="-122"/>
                        </a:rPr>
                        <a:t>典</a:t>
                      </a:r>
                      <a:r>
                        <a:rPr sz="1600" spc="-5" dirty="0">
                          <a:latin typeface="微软雅黑" panose="020B0503020204020204" charset="-122"/>
                          <a:cs typeface="微软雅黑" panose="020B0503020204020204" charset="-122"/>
                        </a:rPr>
                        <a:t>型 </a:t>
                      </a:r>
                      <a:r>
                        <a:rPr sz="1600" spc="5" dirty="0">
                          <a:latin typeface="微软雅黑" panose="020B0503020204020204" charset="-122"/>
                          <a:cs typeface="微软雅黑" panose="020B0503020204020204" charset="-122"/>
                        </a:rPr>
                        <a:t>方案</a:t>
                      </a:r>
                      <a:r>
                        <a:rPr sz="1600" dirty="0">
                          <a:latin typeface="微软雅黑" panose="020B0503020204020204" charset="-122"/>
                          <a:cs typeface="微软雅黑" panose="020B0503020204020204" charset="-122"/>
                        </a:rPr>
                        <a:t>一</a:t>
                      </a:r>
                      <a:endParaRPr sz="1600">
                        <a:latin typeface="微软雅黑" panose="020B0503020204020204" charset="-122"/>
                        <a:cs typeface="微软雅黑" panose="020B0503020204020204" charset="-122"/>
                      </a:endParaRPr>
                    </a:p>
                  </a:txBody>
                  <a:tcPr marL="0" marR="0" marT="149860" marB="0">
                    <a:lnL w="12700">
                      <a:solidFill>
                        <a:srgbClr val="070000"/>
                      </a:solidFill>
                      <a:prstDash val="solid"/>
                    </a:lnL>
                    <a:lnR w="12700">
                      <a:solidFill>
                        <a:srgbClr val="070000"/>
                      </a:solidFill>
                      <a:prstDash val="solid"/>
                    </a:lnR>
                  </a:tcPr>
                </a:tc>
                <a:tc>
                  <a:txBody>
                    <a:bodyPr/>
                    <a:lstStyle/>
                    <a:p>
                      <a:pPr marL="68580">
                        <a:lnSpc>
                          <a:spcPct val="100000"/>
                        </a:lnSpc>
                        <a:spcBef>
                          <a:spcPts val="250"/>
                        </a:spcBef>
                      </a:pPr>
                      <a:r>
                        <a:rPr sz="1400" dirty="0">
                          <a:latin typeface="微软雅黑" panose="020B0503020204020204" charset="-122"/>
                          <a:cs typeface="微软雅黑" panose="020B0503020204020204" charset="-122"/>
                        </a:rPr>
                        <a:t>分支装置发出控制命令，通过</a:t>
                      </a:r>
                      <a:r>
                        <a:rPr sz="1400" spc="-5" dirty="0">
                          <a:latin typeface="微软雅黑" panose="020B0503020204020204" charset="-122"/>
                          <a:cs typeface="微软雅黑" panose="020B0503020204020204" charset="-122"/>
                        </a:rPr>
                        <a:t>485</a:t>
                      </a:r>
                      <a:r>
                        <a:rPr sz="1400" dirty="0">
                          <a:latin typeface="微软雅黑" panose="020B0503020204020204" charset="-122"/>
                          <a:cs typeface="微软雅黑" panose="020B0503020204020204" charset="-122"/>
                        </a:rPr>
                        <a:t>总线接收分支</a:t>
                      </a:r>
                      <a:r>
                        <a:rPr sz="1400" spc="5" dirty="0">
                          <a:latin typeface="微软雅黑" panose="020B0503020204020204" charset="-122"/>
                          <a:cs typeface="微软雅黑" panose="020B0503020204020204" charset="-122"/>
                        </a:rPr>
                        <a:t>装</a:t>
                      </a:r>
                      <a:endParaRPr sz="1400">
                        <a:latin typeface="微软雅黑" panose="020B0503020204020204" charset="-122"/>
                        <a:cs typeface="微软雅黑" panose="020B0503020204020204" charset="-122"/>
                      </a:endParaRPr>
                    </a:p>
                    <a:p>
                      <a:pPr marL="68580" marR="131445">
                        <a:lnSpc>
                          <a:spcPct val="130000"/>
                        </a:lnSpc>
                      </a:pPr>
                      <a:r>
                        <a:rPr sz="1400" spc="-5" dirty="0">
                          <a:latin typeface="微软雅黑" panose="020B0503020204020204" charset="-122"/>
                          <a:cs typeface="微软雅黑" panose="020B0503020204020204" charset="-122"/>
                        </a:rPr>
                        <a:t>置采集的负荷、电量、断路器位置状态等信息，</a:t>
                      </a:r>
                      <a:r>
                        <a:rPr sz="1400" dirty="0">
                          <a:latin typeface="微软雅黑" panose="020B0503020204020204" charset="-122"/>
                          <a:cs typeface="微软雅黑" panose="020B0503020204020204" charset="-122"/>
                        </a:rPr>
                        <a:t>监 </a:t>
                      </a:r>
                      <a:r>
                        <a:rPr sz="1400" spc="-5" dirty="0">
                          <a:latin typeface="微软雅黑" panose="020B0503020204020204" charset="-122"/>
                          <a:cs typeface="微软雅黑" panose="020B0503020204020204" charset="-122"/>
                        </a:rPr>
                        <a:t>测控制回路开断情况。分支装置可以接收并执行</a:t>
                      </a:r>
                      <a:r>
                        <a:rPr sz="1400" dirty="0">
                          <a:latin typeface="微软雅黑" panose="020B0503020204020204" charset="-122"/>
                          <a:cs typeface="微软雅黑" panose="020B0503020204020204" charset="-122"/>
                        </a:rPr>
                        <a:t>控</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c>
                  <a:txBody>
                    <a:bodyPr/>
                    <a:lstStyle/>
                    <a:p>
                      <a:pPr marL="67945">
                        <a:lnSpc>
                          <a:spcPct val="100000"/>
                        </a:lnSpc>
                        <a:spcBef>
                          <a:spcPts val="250"/>
                        </a:spcBef>
                      </a:pPr>
                      <a:r>
                        <a:rPr sz="1400" dirty="0">
                          <a:latin typeface="微软雅黑" panose="020B0503020204020204" charset="-122"/>
                          <a:cs typeface="微软雅黑" panose="020B0503020204020204" charset="-122"/>
                        </a:rPr>
                        <a:t>能</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p>
                      <a:pPr marL="67945" marR="147320">
                        <a:lnSpc>
                          <a:spcPct val="130000"/>
                        </a:lnSpc>
                      </a:pPr>
                      <a:r>
                        <a:rPr sz="1400" spc="-5" dirty="0">
                          <a:latin typeface="微软雅黑" panose="020B0503020204020204" charset="-122"/>
                          <a:cs typeface="微软雅黑" panose="020B0503020204020204" charset="-122"/>
                        </a:rPr>
                        <a:t>2、分支装置体积小，易于</a:t>
                      </a:r>
                      <a:r>
                        <a:rPr sz="1400" dirty="0">
                          <a:latin typeface="微软雅黑" panose="020B0503020204020204" charset="-122"/>
                          <a:cs typeface="微软雅黑" panose="020B0503020204020204" charset="-122"/>
                        </a:rPr>
                        <a:t>安 </a:t>
                      </a:r>
                      <a:r>
                        <a:rPr sz="1400" spc="-5" dirty="0">
                          <a:latin typeface="微软雅黑" panose="020B0503020204020204" charset="-122"/>
                          <a:cs typeface="微软雅黑" panose="020B0503020204020204" charset="-122"/>
                        </a:rPr>
                        <a:t>装。3、量测终端最多可提</a:t>
                      </a:r>
                      <a:r>
                        <a:rPr sz="1400" dirty="0">
                          <a:latin typeface="微软雅黑" panose="020B0503020204020204" charset="-122"/>
                          <a:cs typeface="微软雅黑" panose="020B0503020204020204" charset="-122"/>
                        </a:rPr>
                        <a:t>供</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c vMerge="1">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vMerge="1">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r>
              <a:tr h="276859">
                <a:tc>
                  <a:txBody>
                    <a:bodyPr/>
                    <a:lstStyle/>
                    <a:p>
                      <a:pPr>
                        <a:lnSpc>
                          <a:spcPct val="100000"/>
                        </a:lnSpc>
                      </a:pPr>
                      <a:endParaRPr sz="1400">
                        <a:latin typeface="Times New Roman" panose="02020603050405020304"/>
                        <a:cs typeface="Times New Roman" panose="02020603050405020304"/>
                      </a:endParaRPr>
                    </a:p>
                  </a:txBody>
                  <a:tcPr marL="0" marR="0" marT="0" marB="0">
                    <a:lnL w="12700">
                      <a:solidFill>
                        <a:srgbClr val="070000"/>
                      </a:solidFill>
                      <a:prstDash val="solid"/>
                    </a:lnL>
                    <a:lnR w="12700">
                      <a:solidFill>
                        <a:srgbClr val="070000"/>
                      </a:solidFill>
                      <a:prstDash val="solid"/>
                    </a:lnR>
                  </a:tcPr>
                </a:tc>
                <a:tc>
                  <a:txBody>
                    <a:bodyPr/>
                    <a:lstStyle/>
                    <a:p>
                      <a:pPr marL="68580">
                        <a:lnSpc>
                          <a:spcPct val="100000"/>
                        </a:lnSpc>
                        <a:spcBef>
                          <a:spcPts val="250"/>
                        </a:spcBef>
                      </a:pPr>
                      <a:r>
                        <a:rPr sz="1400" dirty="0">
                          <a:latin typeface="微软雅黑" panose="020B0503020204020204" charset="-122"/>
                          <a:cs typeface="微软雅黑" panose="020B0503020204020204" charset="-122"/>
                        </a:rPr>
                        <a:t>制信号，可采集断路器的遥信信号及分支回路电</a:t>
                      </a:r>
                      <a:r>
                        <a:rPr sz="1400" spc="5" dirty="0">
                          <a:latin typeface="微软雅黑" panose="020B0503020204020204" charset="-122"/>
                          <a:cs typeface="微软雅黑" panose="020B0503020204020204" charset="-122"/>
                        </a:rPr>
                        <a:t>能</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c>
                  <a:txBody>
                    <a:bodyPr/>
                    <a:lstStyle/>
                    <a:p>
                      <a:pPr marL="67945">
                        <a:lnSpc>
                          <a:spcPct val="100000"/>
                        </a:lnSpc>
                        <a:spcBef>
                          <a:spcPts val="250"/>
                        </a:spcBef>
                      </a:pPr>
                      <a:r>
                        <a:rPr sz="1400" spc="-5" dirty="0">
                          <a:latin typeface="微软雅黑" panose="020B0503020204020204" charset="-122"/>
                          <a:cs typeface="微软雅黑" panose="020B0503020204020204" charset="-122"/>
                        </a:rPr>
                        <a:t>12</a:t>
                      </a:r>
                      <a:r>
                        <a:rPr sz="1400" dirty="0">
                          <a:latin typeface="微软雅黑" panose="020B0503020204020204" charset="-122"/>
                          <a:cs typeface="微软雅黑" panose="020B0503020204020204" charset="-122"/>
                        </a:rPr>
                        <a:t>路独立控制通道。扩展</a:t>
                      </a:r>
                      <a:r>
                        <a:rPr sz="1400" spc="5" dirty="0">
                          <a:latin typeface="微软雅黑" panose="020B0503020204020204" charset="-122"/>
                          <a:cs typeface="微软雅黑" panose="020B0503020204020204" charset="-122"/>
                        </a:rPr>
                        <a:t>便</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c vMerge="1">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vMerge="1">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r>
              <a:tr h="468561">
                <a:tc>
                  <a:txBody>
                    <a:bodyPr/>
                    <a:lstStyle/>
                    <a:p>
                      <a:pPr>
                        <a:lnSpc>
                          <a:spcPct val="100000"/>
                        </a:lnSpc>
                      </a:pPr>
                      <a:endParaRPr sz="1400">
                        <a:latin typeface="Times New Roman" panose="02020603050405020304"/>
                        <a:cs typeface="Times New Roman" panose="02020603050405020304"/>
                      </a:endParaRPr>
                    </a:p>
                  </a:txBody>
                  <a:tcPr marL="0" marR="0" marT="0" marB="0">
                    <a:lnL w="12700">
                      <a:solidFill>
                        <a:srgbClr val="070000"/>
                      </a:solidFill>
                      <a:prstDash val="solid"/>
                    </a:lnL>
                    <a:lnR w="12700">
                      <a:solidFill>
                        <a:srgbClr val="070000"/>
                      </a:solidFill>
                      <a:prstDash val="solid"/>
                    </a:lnR>
                    <a:lnB w="12700">
                      <a:solidFill>
                        <a:srgbClr val="070000"/>
                      </a:solidFill>
                      <a:prstDash val="solid"/>
                    </a:lnB>
                  </a:tcPr>
                </a:tc>
                <a:tc>
                  <a:txBody>
                    <a:bodyPr/>
                    <a:lstStyle/>
                    <a:p>
                      <a:pPr marL="68580">
                        <a:lnSpc>
                          <a:spcPct val="100000"/>
                        </a:lnSpc>
                        <a:spcBef>
                          <a:spcPts val="250"/>
                        </a:spcBef>
                      </a:pPr>
                      <a:r>
                        <a:rPr sz="1400" dirty="0">
                          <a:latin typeface="微软雅黑" panose="020B0503020204020204" charset="-122"/>
                          <a:cs typeface="微软雅黑" panose="020B0503020204020204" charset="-122"/>
                        </a:rPr>
                        <a:t>量数据，并通过</a:t>
                      </a:r>
                      <a:r>
                        <a:rPr sz="1400" spc="-5" dirty="0">
                          <a:latin typeface="微软雅黑" panose="020B0503020204020204" charset="-122"/>
                          <a:cs typeface="微软雅黑" panose="020B0503020204020204" charset="-122"/>
                        </a:rPr>
                        <a:t>485</a:t>
                      </a:r>
                      <a:r>
                        <a:rPr sz="1400" dirty="0">
                          <a:latin typeface="微软雅黑" panose="020B0503020204020204" charset="-122"/>
                          <a:cs typeface="微软雅黑" panose="020B0503020204020204" charset="-122"/>
                        </a:rPr>
                        <a:t>总线上送至智能量测终端</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lnB w="12700">
                      <a:solidFill>
                        <a:srgbClr val="070000"/>
                      </a:solidFill>
                      <a:prstDash val="solid"/>
                    </a:lnB>
                  </a:tcPr>
                </a:tc>
                <a:tc>
                  <a:txBody>
                    <a:bodyPr/>
                    <a:lstStyle/>
                    <a:p>
                      <a:pPr marL="67945">
                        <a:lnSpc>
                          <a:spcPct val="100000"/>
                        </a:lnSpc>
                        <a:spcBef>
                          <a:spcPts val="250"/>
                        </a:spcBef>
                      </a:pPr>
                      <a:r>
                        <a:rPr sz="1400" dirty="0">
                          <a:latin typeface="微软雅黑" panose="020B0503020204020204" charset="-122"/>
                          <a:cs typeface="微软雅黑" panose="020B0503020204020204" charset="-122"/>
                        </a:rPr>
                        <a:t>利</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lnB w="12700">
                      <a:solidFill>
                        <a:srgbClr val="070000"/>
                      </a:solidFill>
                      <a:prstDash val="solid"/>
                    </a:lnB>
                  </a:tcPr>
                </a:tc>
                <a:tc vMerge="1">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vMerge="1">
                  <a:tcPr marL="0" marR="0" marT="381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r>
              <a:tr h="462983">
                <a:tc>
                  <a:txBody>
                    <a:bodyPr/>
                    <a:lstStyle/>
                    <a:p>
                      <a:pPr>
                        <a:lnSpc>
                          <a:spcPct val="100000"/>
                        </a:lnSpc>
                      </a:pPr>
                      <a:endParaRPr sz="1400">
                        <a:latin typeface="Times New Roman" panose="02020603050405020304"/>
                        <a:cs typeface="Times New Roman" panose="02020603050405020304"/>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tcPr>
                </a:tc>
                <a:tc>
                  <a:txBody>
                    <a:bodyPr/>
                    <a:lstStyle/>
                    <a:p>
                      <a:pPr>
                        <a:lnSpc>
                          <a:spcPct val="100000"/>
                        </a:lnSpc>
                        <a:spcBef>
                          <a:spcPts val="45"/>
                        </a:spcBef>
                      </a:pPr>
                      <a:endParaRPr sz="1450">
                        <a:latin typeface="Times New Roman" panose="02020603050405020304"/>
                        <a:cs typeface="Times New Roman" panose="02020603050405020304"/>
                      </a:endParaRPr>
                    </a:p>
                    <a:p>
                      <a:pPr marL="68580">
                        <a:lnSpc>
                          <a:spcPct val="100000"/>
                        </a:lnSpc>
                      </a:pPr>
                      <a:r>
                        <a:rPr sz="1400" b="1" dirty="0">
                          <a:solidFill>
                            <a:srgbClr val="C00000"/>
                          </a:solidFill>
                          <a:latin typeface="微软雅黑" panose="020B0503020204020204" charset="-122"/>
                          <a:cs typeface="微软雅黑" panose="020B0503020204020204" charset="-122"/>
                        </a:rPr>
                        <a:t>智能量测终端</a:t>
                      </a:r>
                      <a:r>
                        <a:rPr sz="1400" b="1" spc="-5" dirty="0">
                          <a:solidFill>
                            <a:srgbClr val="C00000"/>
                          </a:solidFill>
                          <a:latin typeface="微软雅黑" panose="020B0503020204020204" charset="-122"/>
                          <a:cs typeface="微软雅黑" panose="020B0503020204020204" charset="-122"/>
                        </a:rPr>
                        <a:t>+</a:t>
                      </a:r>
                      <a:r>
                        <a:rPr sz="1400" b="1" dirty="0">
                          <a:solidFill>
                            <a:srgbClr val="C00000"/>
                          </a:solidFill>
                          <a:latin typeface="微软雅黑" panose="020B0503020204020204" charset="-122"/>
                          <a:cs typeface="微软雅黑" panose="020B0503020204020204" charset="-122"/>
                        </a:rPr>
                        <a:t>智能断路器（支持</a:t>
                      </a:r>
                      <a:r>
                        <a:rPr sz="1400" b="1" spc="-5" dirty="0">
                          <a:solidFill>
                            <a:srgbClr val="C00000"/>
                          </a:solidFill>
                          <a:latin typeface="微软雅黑" panose="020B0503020204020204" charset="-122"/>
                          <a:cs typeface="微软雅黑" panose="020B0503020204020204" charset="-122"/>
                        </a:rPr>
                        <a:t>DL/T645</a:t>
                      </a:r>
                      <a:r>
                        <a:rPr sz="1400" b="1" dirty="0">
                          <a:solidFill>
                            <a:srgbClr val="C00000"/>
                          </a:solidFill>
                          <a:latin typeface="微软雅黑" panose="020B0503020204020204" charset="-122"/>
                          <a:cs typeface="微软雅黑" panose="020B0503020204020204" charset="-122"/>
                        </a:rPr>
                        <a:t>规约</a:t>
                      </a:r>
                      <a:r>
                        <a:rPr sz="1400" b="1" spc="5" dirty="0">
                          <a:solidFill>
                            <a:srgbClr val="C00000"/>
                          </a:solidFill>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5715" marB="0">
                    <a:lnL w="12700">
                      <a:solidFill>
                        <a:srgbClr val="070000"/>
                      </a:solidFill>
                      <a:prstDash val="solid"/>
                    </a:lnL>
                    <a:lnR w="12700">
                      <a:solidFill>
                        <a:srgbClr val="070000"/>
                      </a:solidFill>
                      <a:prstDash val="solid"/>
                    </a:lnR>
                    <a:lnT w="12700">
                      <a:solidFill>
                        <a:srgbClr val="070000"/>
                      </a:solidFill>
                      <a:prstDash val="solid"/>
                    </a:lnT>
                  </a:tcPr>
                </a:tc>
                <a:tc rowSpan="5">
                  <a:txBody>
                    <a:bodyPr/>
                    <a:lstStyle/>
                    <a:p>
                      <a:pPr>
                        <a:lnSpc>
                          <a:spcPct val="100000"/>
                        </a:lnSpc>
                      </a:pPr>
                      <a:endParaRPr sz="2000">
                        <a:latin typeface="Times New Roman" panose="02020603050405020304"/>
                        <a:cs typeface="Times New Roman" panose="02020603050405020304"/>
                      </a:endParaRPr>
                    </a:p>
                    <a:p>
                      <a:pPr marL="67945" marR="73660" indent="-198755">
                        <a:lnSpc>
                          <a:spcPct val="130000"/>
                        </a:lnSpc>
                        <a:spcBef>
                          <a:spcPts val="5"/>
                        </a:spcBef>
                      </a:pPr>
                      <a:r>
                        <a:rPr sz="2100" spc="7" baseline="44000" dirty="0">
                          <a:latin typeface="微软雅黑" panose="020B0503020204020204" charset="-122"/>
                          <a:cs typeface="微软雅黑" panose="020B0503020204020204" charset="-122"/>
                        </a:rPr>
                        <a:t>：</a:t>
                      </a:r>
                      <a:r>
                        <a:rPr sz="2100" spc="-419" baseline="44000" dirty="0">
                          <a:latin typeface="微软雅黑" panose="020B0503020204020204" charset="-122"/>
                          <a:cs typeface="微软雅黑" panose="020B0503020204020204" charset="-122"/>
                        </a:rPr>
                        <a:t> </a:t>
                      </a:r>
                      <a:r>
                        <a:rPr sz="1400" spc="-5" dirty="0">
                          <a:latin typeface="微软雅黑" panose="020B0503020204020204" charset="-122"/>
                          <a:cs typeface="微软雅黑" panose="020B0503020204020204" charset="-122"/>
                        </a:rPr>
                        <a:t>1</a:t>
                      </a:r>
                      <a:r>
                        <a:rPr sz="1400" dirty="0">
                          <a:latin typeface="微软雅黑" panose="020B0503020204020204" charset="-122"/>
                          <a:cs typeface="微软雅黑" panose="020B0503020204020204" charset="-122"/>
                        </a:rPr>
                        <a:t>、智能断路器具备负荷监</a:t>
                      </a:r>
                      <a:r>
                        <a:rPr sz="1400" spc="5" dirty="0">
                          <a:latin typeface="微软雅黑" panose="020B0503020204020204" charset="-122"/>
                          <a:cs typeface="微软雅黑" panose="020B0503020204020204" charset="-122"/>
                        </a:rPr>
                        <a:t>测 </a:t>
                      </a:r>
                      <a:r>
                        <a:rPr sz="1400" spc="-5" dirty="0">
                          <a:latin typeface="微软雅黑" panose="020B0503020204020204" charset="-122"/>
                          <a:cs typeface="微软雅黑" panose="020B0503020204020204" charset="-122"/>
                        </a:rPr>
                        <a:t>遥信输出、拉闸控制等功能</a:t>
                      </a:r>
                      <a:r>
                        <a:rPr sz="1400" dirty="0">
                          <a:latin typeface="微软雅黑" panose="020B0503020204020204" charset="-122"/>
                          <a:cs typeface="微软雅黑" panose="020B0503020204020204" charset="-122"/>
                        </a:rPr>
                        <a:t>；  </a:t>
                      </a:r>
                      <a:r>
                        <a:rPr sz="1400" spc="-5" dirty="0">
                          <a:latin typeface="微软雅黑" panose="020B0503020204020204" charset="-122"/>
                          <a:cs typeface="微软雅黑" panose="020B0503020204020204" charset="-122"/>
                        </a:rPr>
                        <a:t>2</a:t>
                      </a:r>
                      <a:r>
                        <a:rPr sz="1400" dirty="0">
                          <a:latin typeface="微软雅黑" panose="020B0503020204020204" charset="-122"/>
                          <a:cs typeface="微软雅黑" panose="020B0503020204020204" charset="-122"/>
                        </a:rPr>
                        <a:t>、只需更换断路器</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p>
                      <a:pPr marL="67945" marR="116840">
                        <a:lnSpc>
                          <a:spcPct val="130000"/>
                        </a:lnSpc>
                      </a:pPr>
                      <a:r>
                        <a:rPr sz="1400" spc="-5" dirty="0">
                          <a:latin typeface="微软雅黑" panose="020B0503020204020204" charset="-122"/>
                          <a:cs typeface="微软雅黑" panose="020B0503020204020204" charset="-122"/>
                        </a:rPr>
                        <a:t>3、量测终端最多可提供12</a:t>
                      </a:r>
                      <a:r>
                        <a:rPr sz="1400" dirty="0">
                          <a:latin typeface="微软雅黑" panose="020B0503020204020204" charset="-122"/>
                          <a:cs typeface="微软雅黑" panose="020B0503020204020204" charset="-122"/>
                        </a:rPr>
                        <a:t>路 </a:t>
                      </a:r>
                      <a:r>
                        <a:rPr sz="1400" dirty="0">
                          <a:latin typeface="微软雅黑" panose="020B0503020204020204" charset="-122"/>
                          <a:cs typeface="微软雅黑" panose="020B0503020204020204" charset="-122"/>
                        </a:rPr>
                        <a:t>独立控制通道。扩展便利</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rowSpan="5">
                  <a:txBody>
                    <a:bodyPr/>
                    <a:lstStyle/>
                    <a:p>
                      <a:pPr marR="12065">
                        <a:lnSpc>
                          <a:spcPct val="100000"/>
                        </a:lnSpc>
                      </a:pPr>
                      <a:endParaRPr sz="2000">
                        <a:latin typeface="Times New Roman" panose="02020603050405020304"/>
                        <a:cs typeface="Times New Roman" panose="02020603050405020304"/>
                      </a:endParaRPr>
                    </a:p>
                    <a:p>
                      <a:pPr marL="68580" marR="251460" indent="-223520">
                        <a:lnSpc>
                          <a:spcPct val="130000"/>
                        </a:lnSpc>
                        <a:spcBef>
                          <a:spcPts val="5"/>
                        </a:spcBef>
                      </a:pPr>
                      <a:r>
                        <a:rPr sz="1400" spc="5" dirty="0">
                          <a:latin typeface="微软雅黑" panose="020B0503020204020204" charset="-122"/>
                          <a:cs typeface="微软雅黑" panose="020B0503020204020204" charset="-122"/>
                        </a:rPr>
                        <a:t>、</a:t>
                      </a:r>
                      <a:r>
                        <a:rPr sz="1400" spc="-160" dirty="0">
                          <a:latin typeface="微软雅黑" panose="020B0503020204020204" charset="-122"/>
                          <a:cs typeface="微软雅黑" panose="020B0503020204020204" charset="-122"/>
                        </a:rPr>
                        <a:t> </a:t>
                      </a:r>
                      <a:r>
                        <a:rPr sz="1400" spc="-5" dirty="0">
                          <a:latin typeface="微软雅黑" panose="020B0503020204020204" charset="-122"/>
                          <a:cs typeface="微软雅黑" panose="020B0503020204020204" charset="-122"/>
                        </a:rPr>
                        <a:t>1</a:t>
                      </a:r>
                      <a:r>
                        <a:rPr sz="1400" dirty="0">
                          <a:latin typeface="微软雅黑" panose="020B0503020204020204" charset="-122"/>
                          <a:cs typeface="微软雅黑" panose="020B0503020204020204" charset="-122"/>
                        </a:rPr>
                        <a:t>、智能断路器价</a:t>
                      </a:r>
                      <a:r>
                        <a:rPr sz="1400" spc="5" dirty="0">
                          <a:latin typeface="微软雅黑" panose="020B0503020204020204" charset="-122"/>
                          <a:cs typeface="微软雅黑" panose="020B0503020204020204" charset="-122"/>
                        </a:rPr>
                        <a:t>格 </a:t>
                      </a:r>
                      <a:r>
                        <a:rPr sz="1400" dirty="0">
                          <a:latin typeface="微软雅黑" panose="020B0503020204020204" charset="-122"/>
                          <a:cs typeface="微软雅黑" panose="020B0503020204020204" charset="-122"/>
                        </a:rPr>
                        <a:t>较高</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p>
                      <a:pPr marL="68580" marR="177800">
                        <a:lnSpc>
                          <a:spcPct val="130000"/>
                        </a:lnSpc>
                      </a:pPr>
                      <a:r>
                        <a:rPr sz="1400" spc="-5" dirty="0">
                          <a:latin typeface="微软雅黑" panose="020B0503020204020204" charset="-122"/>
                          <a:cs typeface="微软雅黑" panose="020B0503020204020204" charset="-122"/>
                        </a:rPr>
                        <a:t>2</a:t>
                      </a:r>
                      <a:r>
                        <a:rPr sz="1400" dirty="0">
                          <a:latin typeface="微软雅黑" panose="020B0503020204020204" charset="-122"/>
                          <a:cs typeface="微软雅黑" panose="020B0503020204020204" charset="-122"/>
                        </a:rPr>
                        <a:t>、用户断路器形</a:t>
                      </a:r>
                      <a:r>
                        <a:rPr sz="1400" spc="5" dirty="0">
                          <a:latin typeface="微软雅黑" panose="020B0503020204020204" charset="-122"/>
                          <a:cs typeface="微软雅黑" panose="020B0503020204020204" charset="-122"/>
                        </a:rPr>
                        <a:t>态 </a:t>
                      </a:r>
                      <a:r>
                        <a:rPr sz="1400" spc="-5" dirty="0">
                          <a:latin typeface="微软雅黑" panose="020B0503020204020204" charset="-122"/>
                          <a:cs typeface="微软雅黑" panose="020B0503020204020204" charset="-122"/>
                        </a:rPr>
                        <a:t>不统一，存在无法</a:t>
                      </a:r>
                      <a:r>
                        <a:rPr sz="1400" dirty="0">
                          <a:latin typeface="微软雅黑" panose="020B0503020204020204" charset="-122"/>
                          <a:cs typeface="微软雅黑" panose="020B0503020204020204" charset="-122"/>
                        </a:rPr>
                        <a:t>更</a:t>
                      </a:r>
                      <a:endParaRPr sz="1400">
                        <a:latin typeface="微软雅黑" panose="020B0503020204020204" charset="-122"/>
                        <a:cs typeface="微软雅黑" panose="020B0503020204020204" charset="-122"/>
                      </a:endParaRPr>
                    </a:p>
                    <a:p>
                      <a:pPr marL="68580">
                        <a:lnSpc>
                          <a:spcPct val="100000"/>
                        </a:lnSpc>
                        <a:spcBef>
                          <a:spcPts val="495"/>
                        </a:spcBef>
                      </a:pPr>
                      <a:r>
                        <a:rPr sz="1400" spc="-5" dirty="0">
                          <a:latin typeface="微软雅黑" panose="020B0503020204020204" charset="-122"/>
                          <a:cs typeface="微软雅黑" panose="020B0503020204020204" charset="-122"/>
                        </a:rPr>
                        <a:t>换智能断路器的场景</a:t>
                      </a:r>
                      <a:r>
                        <a:rPr sz="1400"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a:lnSpc>
                          <a:spcPct val="100000"/>
                        </a:lnSpc>
                        <a:spcBef>
                          <a:spcPts val="45"/>
                        </a:spcBef>
                      </a:pPr>
                      <a:endParaRPr sz="1450">
                        <a:latin typeface="Times New Roman" panose="02020603050405020304"/>
                        <a:cs typeface="Times New Roman" panose="02020603050405020304"/>
                      </a:endParaRPr>
                    </a:p>
                    <a:p>
                      <a:pPr marL="67945">
                        <a:lnSpc>
                          <a:spcPct val="100000"/>
                        </a:lnSpc>
                      </a:pPr>
                      <a:r>
                        <a:rPr sz="1400" dirty="0">
                          <a:latin typeface="微软雅黑" panose="020B0503020204020204" charset="-122"/>
                          <a:cs typeface="微软雅黑" panose="020B0503020204020204" charset="-122"/>
                        </a:rPr>
                        <a:t>适用于现场设备安</a:t>
                      </a:r>
                      <a:r>
                        <a:rPr sz="1400" spc="5" dirty="0">
                          <a:latin typeface="微软雅黑" panose="020B0503020204020204" charset="-122"/>
                          <a:cs typeface="微软雅黑" panose="020B0503020204020204" charset="-122"/>
                        </a:rPr>
                        <a:t>装</a:t>
                      </a:r>
                      <a:endParaRPr sz="1400">
                        <a:latin typeface="微软雅黑" panose="020B0503020204020204" charset="-122"/>
                        <a:cs typeface="微软雅黑" panose="020B0503020204020204" charset="-122"/>
                      </a:endParaRPr>
                    </a:p>
                  </a:txBody>
                  <a:tcPr marL="0" marR="0" marT="5715" marB="0">
                    <a:lnL w="12700">
                      <a:solidFill>
                        <a:srgbClr val="070000"/>
                      </a:solidFill>
                      <a:prstDash val="solid"/>
                    </a:lnL>
                    <a:lnR w="12700">
                      <a:solidFill>
                        <a:srgbClr val="070000"/>
                      </a:solidFill>
                      <a:prstDash val="solid"/>
                    </a:lnR>
                    <a:lnT w="12700">
                      <a:solidFill>
                        <a:srgbClr val="070000"/>
                      </a:solidFill>
                      <a:prstDash val="solid"/>
                    </a:lnT>
                  </a:tcPr>
                </a:tc>
              </a:tr>
              <a:tr h="266633">
                <a:tc>
                  <a:txBody>
                    <a:bodyPr/>
                    <a:lstStyle/>
                    <a:p>
                      <a:pPr>
                        <a:lnSpc>
                          <a:spcPct val="100000"/>
                        </a:lnSpc>
                      </a:pPr>
                      <a:endParaRPr sz="1400">
                        <a:latin typeface="Times New Roman" panose="02020603050405020304"/>
                        <a:cs typeface="Times New Roman" panose="02020603050405020304"/>
                      </a:endParaRPr>
                    </a:p>
                  </a:txBody>
                  <a:tcPr marL="0" marR="0" marT="0" marB="0">
                    <a:lnL w="12700">
                      <a:solidFill>
                        <a:srgbClr val="070000"/>
                      </a:solidFill>
                      <a:prstDash val="solid"/>
                    </a:lnL>
                    <a:lnR w="12700">
                      <a:solidFill>
                        <a:srgbClr val="070000"/>
                      </a:solidFill>
                      <a:prstDash val="solid"/>
                    </a:lnR>
                  </a:tcPr>
                </a:tc>
                <a:tc>
                  <a:txBody>
                    <a:bodyPr/>
                    <a:lstStyle/>
                    <a:p>
                      <a:pPr marL="68580">
                        <a:lnSpc>
                          <a:spcPct val="100000"/>
                        </a:lnSpc>
                        <a:spcBef>
                          <a:spcPts val="250"/>
                        </a:spcBef>
                      </a:pPr>
                      <a:r>
                        <a:rPr sz="1400" dirty="0">
                          <a:latin typeface="微软雅黑" panose="020B0503020204020204" charset="-122"/>
                          <a:cs typeface="微软雅黑" panose="020B0503020204020204" charset="-122"/>
                        </a:rPr>
                        <a:t>智能量测终端通过硬连接方式给智能断路器发出</a:t>
                      </a:r>
                      <a:r>
                        <a:rPr sz="1400" spc="5" dirty="0">
                          <a:latin typeface="微软雅黑" panose="020B0503020204020204" charset="-122"/>
                          <a:cs typeface="微软雅黑" panose="020B0503020204020204" charset="-122"/>
                        </a:rPr>
                        <a:t>控</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c vMerge="1">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vMerge="1">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marL="67945">
                        <a:lnSpc>
                          <a:spcPct val="100000"/>
                        </a:lnSpc>
                        <a:spcBef>
                          <a:spcPts val="250"/>
                        </a:spcBef>
                      </a:pPr>
                      <a:r>
                        <a:rPr sz="1400" dirty="0">
                          <a:latin typeface="微软雅黑" panose="020B0503020204020204" charset="-122"/>
                          <a:cs typeface="微软雅黑" panose="020B0503020204020204" charset="-122"/>
                        </a:rPr>
                        <a:t>空间充足，断路器</a:t>
                      </a:r>
                      <a:r>
                        <a:rPr sz="1400" spc="5" dirty="0">
                          <a:latin typeface="微软雅黑" panose="020B0503020204020204" charset="-122"/>
                          <a:cs typeface="微软雅黑" panose="020B0503020204020204" charset="-122"/>
                        </a:rPr>
                        <a:t>为</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r>
              <a:tr h="563946">
                <a:tc>
                  <a:txBody>
                    <a:bodyPr/>
                    <a:lstStyle/>
                    <a:p>
                      <a:pPr marL="241300" marR="235585" indent="101600">
                        <a:lnSpc>
                          <a:spcPct val="100000"/>
                        </a:lnSpc>
                        <a:spcBef>
                          <a:spcPts val="170"/>
                        </a:spcBef>
                      </a:pPr>
                      <a:r>
                        <a:rPr sz="1600" dirty="0">
                          <a:latin typeface="微软雅黑" panose="020B0503020204020204" charset="-122"/>
                          <a:cs typeface="微软雅黑" panose="020B0503020204020204" charset="-122"/>
                        </a:rPr>
                        <a:t>典</a:t>
                      </a:r>
                      <a:r>
                        <a:rPr sz="1600" spc="-5" dirty="0">
                          <a:latin typeface="微软雅黑" panose="020B0503020204020204" charset="-122"/>
                          <a:cs typeface="微软雅黑" panose="020B0503020204020204" charset="-122"/>
                        </a:rPr>
                        <a:t>型 </a:t>
                      </a:r>
                      <a:r>
                        <a:rPr sz="1600" spc="5" dirty="0">
                          <a:latin typeface="微软雅黑" panose="020B0503020204020204" charset="-122"/>
                          <a:cs typeface="微软雅黑" panose="020B0503020204020204" charset="-122"/>
                        </a:rPr>
                        <a:t>方案</a:t>
                      </a:r>
                      <a:r>
                        <a:rPr sz="1600" dirty="0">
                          <a:latin typeface="微软雅黑" panose="020B0503020204020204" charset="-122"/>
                          <a:cs typeface="微软雅黑" panose="020B0503020204020204" charset="-122"/>
                        </a:rPr>
                        <a:t>二</a:t>
                      </a:r>
                      <a:endParaRPr sz="1600">
                        <a:latin typeface="微软雅黑" panose="020B0503020204020204" charset="-122"/>
                        <a:cs typeface="微软雅黑" panose="020B0503020204020204" charset="-122"/>
                      </a:endParaRPr>
                    </a:p>
                  </a:txBody>
                  <a:tcPr marL="0" marR="0" marT="21590" marB="0">
                    <a:lnL w="12700">
                      <a:solidFill>
                        <a:srgbClr val="070000"/>
                      </a:solidFill>
                      <a:prstDash val="solid"/>
                    </a:lnL>
                    <a:lnR w="12700">
                      <a:solidFill>
                        <a:srgbClr val="070000"/>
                      </a:solidFill>
                      <a:prstDash val="solid"/>
                    </a:lnR>
                  </a:tcPr>
                </a:tc>
                <a:tc>
                  <a:txBody>
                    <a:bodyPr/>
                    <a:lstStyle/>
                    <a:p>
                      <a:pPr marL="68580">
                        <a:lnSpc>
                          <a:spcPct val="100000"/>
                        </a:lnSpc>
                        <a:spcBef>
                          <a:spcPts val="330"/>
                        </a:spcBef>
                      </a:pPr>
                      <a:r>
                        <a:rPr sz="1400" dirty="0">
                          <a:latin typeface="微软雅黑" panose="020B0503020204020204" charset="-122"/>
                          <a:cs typeface="微软雅黑" panose="020B0503020204020204" charset="-122"/>
                        </a:rPr>
                        <a:t>制信号，通过</a:t>
                      </a:r>
                      <a:r>
                        <a:rPr sz="1400" spc="-5" dirty="0">
                          <a:latin typeface="微软雅黑" panose="020B0503020204020204" charset="-122"/>
                          <a:cs typeface="微软雅黑" panose="020B0503020204020204" charset="-122"/>
                        </a:rPr>
                        <a:t>485</a:t>
                      </a:r>
                      <a:r>
                        <a:rPr sz="1400" dirty="0">
                          <a:latin typeface="微软雅黑" panose="020B0503020204020204" charset="-122"/>
                          <a:cs typeface="微软雅黑" panose="020B0503020204020204" charset="-122"/>
                        </a:rPr>
                        <a:t>总线接收断路器的位置状态、</a:t>
                      </a:r>
                      <a:r>
                        <a:rPr sz="1400" spc="5" dirty="0">
                          <a:latin typeface="微软雅黑" panose="020B0503020204020204" charset="-122"/>
                          <a:cs typeface="微软雅黑" panose="020B0503020204020204" charset="-122"/>
                        </a:rPr>
                        <a:t>电</a:t>
                      </a:r>
                      <a:endParaRPr sz="1400">
                        <a:latin typeface="微软雅黑" panose="020B0503020204020204" charset="-122"/>
                        <a:cs typeface="微软雅黑" panose="020B0503020204020204" charset="-122"/>
                      </a:endParaRPr>
                    </a:p>
                    <a:p>
                      <a:pPr marL="68580">
                        <a:lnSpc>
                          <a:spcPct val="100000"/>
                        </a:lnSpc>
                        <a:spcBef>
                          <a:spcPts val="500"/>
                        </a:spcBef>
                      </a:pPr>
                      <a:r>
                        <a:rPr sz="1400" dirty="0">
                          <a:latin typeface="微软雅黑" panose="020B0503020204020204" charset="-122"/>
                          <a:cs typeface="微软雅黑" panose="020B0503020204020204" charset="-122"/>
                        </a:rPr>
                        <a:t>量数据，监测控制回路断线情况。智能断路器具</a:t>
                      </a:r>
                      <a:r>
                        <a:rPr sz="1400" spc="5" dirty="0">
                          <a:latin typeface="微软雅黑" panose="020B0503020204020204" charset="-122"/>
                          <a:cs typeface="微软雅黑" panose="020B0503020204020204" charset="-122"/>
                        </a:rPr>
                        <a:t>备</a:t>
                      </a:r>
                      <a:endParaRPr sz="1400">
                        <a:latin typeface="微软雅黑" panose="020B0503020204020204" charset="-122"/>
                        <a:cs typeface="微软雅黑" panose="020B0503020204020204" charset="-122"/>
                      </a:endParaRPr>
                    </a:p>
                  </a:txBody>
                  <a:tcPr marL="0" marR="0" marT="41910" marB="0">
                    <a:lnL w="12700">
                      <a:solidFill>
                        <a:srgbClr val="070000"/>
                      </a:solidFill>
                      <a:prstDash val="solid"/>
                    </a:lnL>
                    <a:lnR w="12700">
                      <a:solidFill>
                        <a:srgbClr val="070000"/>
                      </a:solidFill>
                      <a:prstDash val="solid"/>
                    </a:lnR>
                  </a:tcPr>
                </a:tc>
                <a:tc vMerge="1">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vMerge="1">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marL="67945">
                        <a:lnSpc>
                          <a:spcPct val="100000"/>
                        </a:lnSpc>
                        <a:spcBef>
                          <a:spcPts val="330"/>
                        </a:spcBef>
                      </a:pPr>
                      <a:r>
                        <a:rPr sz="1400" spc="-5" dirty="0">
                          <a:latin typeface="微软雅黑" panose="020B0503020204020204" charset="-122"/>
                          <a:cs typeface="微软雅黑" panose="020B0503020204020204" charset="-122"/>
                        </a:rPr>
                        <a:t>智能断路器，具备</a:t>
                      </a:r>
                      <a:r>
                        <a:rPr sz="1400" dirty="0">
                          <a:latin typeface="微软雅黑" panose="020B0503020204020204" charset="-122"/>
                          <a:cs typeface="微软雅黑" panose="020B0503020204020204" charset="-122"/>
                        </a:rPr>
                        <a:t>测</a:t>
                      </a:r>
                      <a:endParaRPr sz="1400">
                        <a:latin typeface="微软雅黑" panose="020B0503020204020204" charset="-122"/>
                        <a:cs typeface="微软雅黑" panose="020B0503020204020204" charset="-122"/>
                      </a:endParaRPr>
                    </a:p>
                    <a:p>
                      <a:pPr marL="67945">
                        <a:lnSpc>
                          <a:spcPct val="100000"/>
                        </a:lnSpc>
                        <a:spcBef>
                          <a:spcPts val="500"/>
                        </a:spcBef>
                      </a:pPr>
                      <a:r>
                        <a:rPr sz="1400" spc="-5" dirty="0">
                          <a:latin typeface="微软雅黑" panose="020B0503020204020204" charset="-122"/>
                          <a:cs typeface="微软雅黑" panose="020B0503020204020204" charset="-122"/>
                        </a:rPr>
                        <a:t>量、通信、远程分</a:t>
                      </a:r>
                      <a:r>
                        <a:rPr sz="1400" dirty="0">
                          <a:latin typeface="微软雅黑" panose="020B0503020204020204" charset="-122"/>
                          <a:cs typeface="微软雅黑" panose="020B0503020204020204" charset="-122"/>
                        </a:rPr>
                        <a:t>闸</a:t>
                      </a:r>
                      <a:endParaRPr sz="1400">
                        <a:latin typeface="微软雅黑" panose="020B0503020204020204" charset="-122"/>
                        <a:cs typeface="微软雅黑" panose="020B0503020204020204" charset="-122"/>
                      </a:endParaRPr>
                    </a:p>
                  </a:txBody>
                  <a:tcPr marL="0" marR="0" marT="41910" marB="0">
                    <a:lnL w="12700">
                      <a:solidFill>
                        <a:srgbClr val="070000"/>
                      </a:solidFill>
                      <a:prstDash val="solid"/>
                    </a:lnL>
                    <a:lnR w="12700">
                      <a:solidFill>
                        <a:srgbClr val="070000"/>
                      </a:solidFill>
                      <a:prstDash val="solid"/>
                    </a:lnR>
                  </a:tcPr>
                </a:tc>
              </a:tr>
              <a:tr h="276860">
                <a:tc>
                  <a:txBody>
                    <a:bodyPr/>
                    <a:lstStyle/>
                    <a:p>
                      <a:pPr>
                        <a:lnSpc>
                          <a:spcPct val="100000"/>
                        </a:lnSpc>
                      </a:pPr>
                      <a:endParaRPr sz="1400">
                        <a:latin typeface="Times New Roman" panose="02020603050405020304"/>
                        <a:cs typeface="Times New Roman" panose="02020603050405020304"/>
                      </a:endParaRPr>
                    </a:p>
                  </a:txBody>
                  <a:tcPr marL="0" marR="0" marT="0" marB="0">
                    <a:lnL w="12700">
                      <a:solidFill>
                        <a:srgbClr val="070000"/>
                      </a:solidFill>
                      <a:prstDash val="solid"/>
                    </a:lnL>
                    <a:lnR w="12700">
                      <a:solidFill>
                        <a:srgbClr val="070000"/>
                      </a:solidFill>
                      <a:prstDash val="solid"/>
                    </a:lnR>
                  </a:tcPr>
                </a:tc>
                <a:tc>
                  <a:txBody>
                    <a:bodyPr/>
                    <a:lstStyle/>
                    <a:p>
                      <a:pPr marL="68580">
                        <a:lnSpc>
                          <a:spcPct val="100000"/>
                        </a:lnSpc>
                        <a:spcBef>
                          <a:spcPts val="250"/>
                        </a:spcBef>
                      </a:pPr>
                      <a:r>
                        <a:rPr sz="1400" dirty="0">
                          <a:latin typeface="微软雅黑" panose="020B0503020204020204" charset="-122"/>
                          <a:cs typeface="微软雅黑" panose="020B0503020204020204" charset="-122"/>
                        </a:rPr>
                        <a:t>测量分支回路电压、电流、功率并计量电量数据</a:t>
                      </a:r>
                      <a:r>
                        <a:rPr sz="1400" spc="5" dirty="0">
                          <a:latin typeface="微软雅黑" panose="020B0503020204020204" charset="-122"/>
                          <a:cs typeface="微软雅黑" panose="020B0503020204020204" charset="-122"/>
                        </a:rPr>
                        <a:t>等</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c vMerge="1">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vMerge="1">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marL="67945">
                        <a:lnSpc>
                          <a:spcPct val="100000"/>
                        </a:lnSpc>
                        <a:spcBef>
                          <a:spcPts val="250"/>
                        </a:spcBef>
                      </a:pPr>
                      <a:r>
                        <a:rPr sz="1400" dirty="0">
                          <a:latin typeface="微软雅黑" panose="020B0503020204020204" charset="-122"/>
                          <a:cs typeface="微软雅黑" panose="020B0503020204020204" charset="-122"/>
                        </a:rPr>
                        <a:t>功能且支持</a:t>
                      </a:r>
                      <a:r>
                        <a:rPr sz="1400" spc="-5" dirty="0">
                          <a:latin typeface="微软雅黑" panose="020B0503020204020204" charset="-122"/>
                          <a:cs typeface="微软雅黑" panose="020B0503020204020204" charset="-122"/>
                        </a:rPr>
                        <a:t>DL/T</a:t>
                      </a:r>
                      <a:r>
                        <a:rPr sz="1400" spc="-20" dirty="0">
                          <a:latin typeface="微软雅黑" panose="020B0503020204020204" charset="-122"/>
                          <a:cs typeface="微软雅黑" panose="020B0503020204020204" charset="-122"/>
                        </a:rPr>
                        <a:t> </a:t>
                      </a:r>
                      <a:r>
                        <a:rPr sz="1400" spc="-5" dirty="0">
                          <a:latin typeface="微软雅黑" panose="020B0503020204020204" charset="-122"/>
                          <a:cs typeface="微软雅黑" panose="020B0503020204020204" charset="-122"/>
                        </a:rPr>
                        <a:t>645</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tcPr>
                </a:tc>
              </a:tr>
              <a:tr h="429191">
                <a:tc>
                  <a:txBody>
                    <a:bodyPr/>
                    <a:lstStyle/>
                    <a:p>
                      <a:pPr>
                        <a:lnSpc>
                          <a:spcPct val="100000"/>
                        </a:lnSpc>
                      </a:pPr>
                      <a:endParaRPr sz="1400">
                        <a:latin typeface="Times New Roman" panose="02020603050405020304"/>
                        <a:cs typeface="Times New Roman" panose="02020603050405020304"/>
                      </a:endParaRPr>
                    </a:p>
                  </a:txBody>
                  <a:tcPr marL="0" marR="0" marT="0" marB="0">
                    <a:lnL w="12700">
                      <a:solidFill>
                        <a:srgbClr val="070000"/>
                      </a:solidFill>
                      <a:prstDash val="solid"/>
                    </a:lnL>
                    <a:lnR w="12700">
                      <a:solidFill>
                        <a:srgbClr val="070000"/>
                      </a:solidFill>
                      <a:prstDash val="solid"/>
                    </a:lnR>
                    <a:lnB w="12700">
                      <a:solidFill>
                        <a:srgbClr val="070000"/>
                      </a:solidFill>
                      <a:prstDash val="solid"/>
                    </a:lnB>
                  </a:tcPr>
                </a:tc>
                <a:tc>
                  <a:txBody>
                    <a:bodyPr/>
                    <a:lstStyle/>
                    <a:p>
                      <a:pPr marL="68580">
                        <a:lnSpc>
                          <a:spcPct val="100000"/>
                        </a:lnSpc>
                        <a:spcBef>
                          <a:spcPts val="250"/>
                        </a:spcBef>
                      </a:pPr>
                      <a:r>
                        <a:rPr sz="1400" dirty="0">
                          <a:latin typeface="微软雅黑" panose="020B0503020204020204" charset="-122"/>
                          <a:cs typeface="微软雅黑" panose="020B0503020204020204" charset="-122"/>
                        </a:rPr>
                        <a:t>功能</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lnB w="12700">
                      <a:solidFill>
                        <a:srgbClr val="070000"/>
                      </a:solidFill>
                      <a:prstDash val="solid"/>
                    </a:lnB>
                  </a:tcPr>
                </a:tc>
                <a:tc vMerge="1">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vMerge="1">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marL="67945">
                        <a:lnSpc>
                          <a:spcPct val="100000"/>
                        </a:lnSpc>
                        <a:spcBef>
                          <a:spcPts val="250"/>
                        </a:spcBef>
                      </a:pPr>
                      <a:r>
                        <a:rPr sz="1400" dirty="0">
                          <a:latin typeface="微软雅黑" panose="020B0503020204020204" charset="-122"/>
                          <a:cs typeface="微软雅黑" panose="020B0503020204020204" charset="-122"/>
                        </a:rPr>
                        <a:t>规约的场景</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31750" marB="0">
                    <a:lnL w="12700">
                      <a:solidFill>
                        <a:srgbClr val="070000"/>
                      </a:solidFill>
                      <a:prstDash val="solid"/>
                    </a:lnL>
                    <a:lnR w="12700">
                      <a:solidFill>
                        <a:srgbClr val="070000"/>
                      </a:solidFill>
                      <a:prstDash val="solid"/>
                    </a:lnR>
                    <a:lnB w="12700">
                      <a:solidFill>
                        <a:srgbClr val="070000"/>
                      </a:solidFill>
                      <a:prstDash val="solid"/>
                    </a:lnB>
                  </a:tcPr>
                </a:tc>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5" y="131724"/>
            <a:ext cx="18542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六、接入方案</a:t>
            </a:r>
            <a:endParaRPr sz="2400"/>
          </a:p>
        </p:txBody>
      </p:sp>
      <p:graphicFrame>
        <p:nvGraphicFramePr>
          <p:cNvPr id="3" name="object 3"/>
          <p:cNvGraphicFramePr>
            <a:graphicFrameLocks noGrp="1"/>
          </p:cNvGraphicFramePr>
          <p:nvPr/>
        </p:nvGraphicFramePr>
        <p:xfrm>
          <a:off x="563880" y="1155064"/>
          <a:ext cx="11402695" cy="4828540"/>
        </p:xfrm>
        <a:graphic>
          <a:graphicData uri="http://schemas.openxmlformats.org/drawingml/2006/table">
            <a:tbl>
              <a:tblPr firstRow="1" bandRow="1">
                <a:tableStyleId>{2D5ABB26-0587-4C30-8999-92F81FD0307C}</a:tableStyleId>
              </a:tblPr>
              <a:tblGrid>
                <a:gridCol w="1093470"/>
                <a:gridCol w="4052570"/>
                <a:gridCol w="2439670"/>
                <a:gridCol w="1924050"/>
                <a:gridCol w="1873885"/>
              </a:tblGrid>
              <a:tr h="460375">
                <a:tc>
                  <a:txBody>
                    <a:bodyPr/>
                    <a:lstStyle/>
                    <a:p>
                      <a:pPr marL="140335">
                        <a:lnSpc>
                          <a:spcPct val="100000"/>
                        </a:lnSpc>
                        <a:spcBef>
                          <a:spcPts val="815"/>
                        </a:spcBef>
                      </a:pPr>
                      <a:r>
                        <a:rPr sz="1600" b="1" dirty="0">
                          <a:solidFill>
                            <a:srgbClr val="FFFFFF"/>
                          </a:solidFill>
                          <a:latin typeface="微软雅黑" panose="020B0503020204020204" charset="-122"/>
                          <a:cs typeface="微软雅黑" panose="020B0503020204020204" charset="-122"/>
                        </a:rPr>
                        <a:t>建设方</a:t>
                      </a:r>
                      <a:r>
                        <a:rPr sz="1600" b="1" spc="-5" dirty="0">
                          <a:solidFill>
                            <a:srgbClr val="FFFFFF"/>
                          </a:solidFill>
                          <a:latin typeface="微软雅黑" panose="020B0503020204020204" charset="-122"/>
                          <a:cs typeface="微软雅黑" panose="020B0503020204020204" charset="-122"/>
                        </a:rPr>
                        <a:t>案</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c>
                  <a:txBody>
                    <a:bodyPr/>
                    <a:lstStyle/>
                    <a:p>
                      <a:pPr algn="ctr">
                        <a:lnSpc>
                          <a:spcPct val="100000"/>
                        </a:lnSpc>
                        <a:spcBef>
                          <a:spcPts val="815"/>
                        </a:spcBef>
                      </a:pPr>
                      <a:r>
                        <a:rPr sz="1600" b="1" dirty="0">
                          <a:solidFill>
                            <a:srgbClr val="FFFFFF"/>
                          </a:solidFill>
                          <a:latin typeface="微软雅黑" panose="020B0503020204020204" charset="-122"/>
                          <a:cs typeface="微软雅黑" panose="020B0503020204020204" charset="-122"/>
                        </a:rPr>
                        <a:t>方案概</a:t>
                      </a:r>
                      <a:r>
                        <a:rPr sz="1600" b="1" spc="-5" dirty="0">
                          <a:solidFill>
                            <a:srgbClr val="FFFFFF"/>
                          </a:solidFill>
                          <a:latin typeface="微软雅黑" panose="020B0503020204020204" charset="-122"/>
                          <a:cs typeface="微软雅黑" panose="020B0503020204020204" charset="-122"/>
                        </a:rPr>
                        <a:t>述</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c>
                  <a:txBody>
                    <a:bodyPr/>
                    <a:lstStyle/>
                    <a:p>
                      <a:pPr algn="ctr">
                        <a:lnSpc>
                          <a:spcPct val="100000"/>
                        </a:lnSpc>
                        <a:spcBef>
                          <a:spcPts val="815"/>
                        </a:spcBef>
                      </a:pPr>
                      <a:r>
                        <a:rPr sz="1600" b="1" dirty="0">
                          <a:solidFill>
                            <a:srgbClr val="FFFFFF"/>
                          </a:solidFill>
                          <a:latin typeface="微软雅黑" panose="020B0503020204020204" charset="-122"/>
                          <a:cs typeface="微软雅黑" panose="020B0503020204020204" charset="-122"/>
                        </a:rPr>
                        <a:t>优</a:t>
                      </a:r>
                      <a:r>
                        <a:rPr sz="1600" b="1" spc="-5" dirty="0">
                          <a:solidFill>
                            <a:srgbClr val="FFFFFF"/>
                          </a:solidFill>
                          <a:latin typeface="微软雅黑" panose="020B0503020204020204" charset="-122"/>
                          <a:cs typeface="微软雅黑" panose="020B0503020204020204" charset="-122"/>
                        </a:rPr>
                        <a:t>势</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c>
                  <a:txBody>
                    <a:bodyPr/>
                    <a:lstStyle/>
                    <a:p>
                      <a:pPr algn="ctr">
                        <a:lnSpc>
                          <a:spcPct val="100000"/>
                        </a:lnSpc>
                        <a:spcBef>
                          <a:spcPts val="815"/>
                        </a:spcBef>
                      </a:pPr>
                      <a:r>
                        <a:rPr sz="1600" b="1" dirty="0">
                          <a:solidFill>
                            <a:srgbClr val="FFFFFF"/>
                          </a:solidFill>
                          <a:latin typeface="微软雅黑" panose="020B0503020204020204" charset="-122"/>
                          <a:cs typeface="微软雅黑" panose="020B0503020204020204" charset="-122"/>
                        </a:rPr>
                        <a:t>缺</a:t>
                      </a:r>
                      <a:r>
                        <a:rPr sz="1600" b="1" spc="-5" dirty="0">
                          <a:solidFill>
                            <a:srgbClr val="FFFFFF"/>
                          </a:solidFill>
                          <a:latin typeface="微软雅黑" panose="020B0503020204020204" charset="-122"/>
                          <a:cs typeface="微软雅黑" panose="020B0503020204020204" charset="-122"/>
                        </a:rPr>
                        <a:t>点</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c>
                  <a:txBody>
                    <a:bodyPr/>
                    <a:lstStyle/>
                    <a:p>
                      <a:pPr marL="530225">
                        <a:lnSpc>
                          <a:spcPct val="100000"/>
                        </a:lnSpc>
                        <a:spcBef>
                          <a:spcPts val="815"/>
                        </a:spcBef>
                      </a:pPr>
                      <a:r>
                        <a:rPr sz="1600" b="1" dirty="0">
                          <a:solidFill>
                            <a:srgbClr val="FFFFFF"/>
                          </a:solidFill>
                          <a:latin typeface="微软雅黑" panose="020B0503020204020204" charset="-122"/>
                          <a:cs typeface="微软雅黑" panose="020B0503020204020204" charset="-122"/>
                        </a:rPr>
                        <a:t>适用场</a:t>
                      </a:r>
                      <a:r>
                        <a:rPr sz="1600" b="1" spc="-5" dirty="0">
                          <a:solidFill>
                            <a:srgbClr val="FFFFFF"/>
                          </a:solidFill>
                          <a:latin typeface="微软雅黑" panose="020B0503020204020204" charset="-122"/>
                          <a:cs typeface="微软雅黑" panose="020B0503020204020204" charset="-122"/>
                        </a:rPr>
                        <a:t>景</a:t>
                      </a:r>
                      <a:endParaRPr sz="1600">
                        <a:latin typeface="微软雅黑" panose="020B0503020204020204" charset="-122"/>
                        <a:cs typeface="微软雅黑" panose="020B0503020204020204" charset="-122"/>
                      </a:endParaRPr>
                    </a:p>
                  </a:txBody>
                  <a:tcPr marL="0" marR="0" marT="10350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solidFill>
                      <a:srgbClr val="00AFEF"/>
                    </a:solidFill>
                  </a:tcPr>
                </a:tc>
              </a:tr>
              <a:tr h="2355850">
                <a:tc>
                  <a:txBody>
                    <a:bodyPr/>
                    <a:lstStyle/>
                    <a:p>
                      <a:pPr>
                        <a:lnSpc>
                          <a:spcPct val="100000"/>
                        </a:lnSpc>
                      </a:pPr>
                      <a:endParaRPr sz="2100">
                        <a:latin typeface="Times New Roman" panose="02020603050405020304"/>
                        <a:cs typeface="Times New Roman" panose="02020603050405020304"/>
                      </a:endParaRPr>
                    </a:p>
                    <a:p>
                      <a:pPr>
                        <a:lnSpc>
                          <a:spcPct val="100000"/>
                        </a:lnSpc>
                      </a:pPr>
                      <a:endParaRPr sz="2100">
                        <a:latin typeface="Times New Roman" panose="02020603050405020304"/>
                        <a:cs typeface="Times New Roman" panose="02020603050405020304"/>
                      </a:endParaRPr>
                    </a:p>
                    <a:p>
                      <a:pPr>
                        <a:lnSpc>
                          <a:spcPct val="100000"/>
                        </a:lnSpc>
                        <a:spcBef>
                          <a:spcPts val="15"/>
                        </a:spcBef>
                      </a:pPr>
                      <a:endParaRPr sz="2150">
                        <a:latin typeface="Times New Roman" panose="02020603050405020304"/>
                        <a:cs typeface="Times New Roman" panose="02020603050405020304"/>
                      </a:endParaRPr>
                    </a:p>
                    <a:p>
                      <a:pPr marL="241935" marR="235585" indent="101600">
                        <a:lnSpc>
                          <a:spcPct val="100000"/>
                        </a:lnSpc>
                      </a:pPr>
                      <a:r>
                        <a:rPr sz="1600" dirty="0">
                          <a:latin typeface="微软雅黑" panose="020B0503020204020204" charset="-122"/>
                          <a:cs typeface="微软雅黑" panose="020B0503020204020204" charset="-122"/>
                        </a:rPr>
                        <a:t>典</a:t>
                      </a:r>
                      <a:r>
                        <a:rPr sz="1600" spc="-5" dirty="0">
                          <a:latin typeface="微软雅黑" panose="020B0503020204020204" charset="-122"/>
                          <a:cs typeface="微软雅黑" panose="020B0503020204020204" charset="-122"/>
                        </a:rPr>
                        <a:t>型 </a:t>
                      </a:r>
                      <a:r>
                        <a:rPr sz="1600" spc="5" dirty="0">
                          <a:latin typeface="微软雅黑" panose="020B0503020204020204" charset="-122"/>
                          <a:cs typeface="微软雅黑" panose="020B0503020204020204" charset="-122"/>
                        </a:rPr>
                        <a:t>方案</a:t>
                      </a:r>
                      <a:r>
                        <a:rPr sz="1600" dirty="0">
                          <a:latin typeface="微软雅黑" panose="020B0503020204020204" charset="-122"/>
                          <a:cs typeface="微软雅黑" panose="020B0503020204020204" charset="-122"/>
                        </a:rPr>
                        <a:t>三</a:t>
                      </a:r>
                      <a:endParaRPr sz="1600">
                        <a:latin typeface="微软雅黑" panose="020B0503020204020204" charset="-122"/>
                        <a:cs typeface="微软雅黑" panose="020B0503020204020204" charset="-122"/>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a:lnSpc>
                          <a:spcPct val="100000"/>
                        </a:lnSpc>
                        <a:spcBef>
                          <a:spcPts val="5"/>
                        </a:spcBef>
                      </a:pPr>
                      <a:endParaRPr sz="1900">
                        <a:latin typeface="Times New Roman" panose="02020603050405020304"/>
                        <a:cs typeface="Times New Roman" panose="02020603050405020304"/>
                      </a:endParaRPr>
                    </a:p>
                    <a:p>
                      <a:pPr marL="68580" marR="64770">
                        <a:lnSpc>
                          <a:spcPct val="119000"/>
                        </a:lnSpc>
                      </a:pPr>
                      <a:r>
                        <a:rPr sz="1400" b="1" dirty="0">
                          <a:solidFill>
                            <a:srgbClr val="C00000"/>
                          </a:solidFill>
                          <a:latin typeface="微软雅黑" panose="020B0503020204020204" charset="-122"/>
                          <a:cs typeface="微软雅黑" panose="020B0503020204020204" charset="-122"/>
                        </a:rPr>
                        <a:t>新型负荷管理终端</a:t>
                      </a:r>
                      <a:r>
                        <a:rPr sz="1400" b="1" spc="-5" dirty="0">
                          <a:solidFill>
                            <a:srgbClr val="C00000"/>
                          </a:solidFill>
                          <a:latin typeface="微软雅黑" panose="020B0503020204020204" charset="-122"/>
                          <a:cs typeface="微软雅黑" panose="020B0503020204020204" charset="-122"/>
                        </a:rPr>
                        <a:t>+</a:t>
                      </a:r>
                      <a:r>
                        <a:rPr sz="1400" b="1" dirty="0">
                          <a:solidFill>
                            <a:srgbClr val="C00000"/>
                          </a:solidFill>
                          <a:latin typeface="微软雅黑" panose="020B0503020204020204" charset="-122"/>
                          <a:cs typeface="微软雅黑" panose="020B0503020204020204" charset="-122"/>
                        </a:rPr>
                        <a:t>断路器（不支持</a:t>
                      </a:r>
                      <a:r>
                        <a:rPr sz="1400" b="1" spc="-5" dirty="0">
                          <a:solidFill>
                            <a:srgbClr val="C00000"/>
                          </a:solidFill>
                          <a:latin typeface="微软雅黑" panose="020B0503020204020204" charset="-122"/>
                          <a:cs typeface="微软雅黑" panose="020B0503020204020204" charset="-122"/>
                        </a:rPr>
                        <a:t>DL/T645</a:t>
                      </a:r>
                      <a:r>
                        <a:rPr sz="1400" b="1" spc="5" dirty="0">
                          <a:solidFill>
                            <a:srgbClr val="C00000"/>
                          </a:solidFill>
                          <a:latin typeface="微软雅黑" panose="020B0503020204020204" charset="-122"/>
                          <a:cs typeface="微软雅黑" panose="020B0503020204020204" charset="-122"/>
                        </a:rPr>
                        <a:t>规 </a:t>
                      </a:r>
                      <a:r>
                        <a:rPr sz="1400" b="1" spc="-5" dirty="0">
                          <a:solidFill>
                            <a:srgbClr val="C00000"/>
                          </a:solidFill>
                          <a:latin typeface="微软雅黑" panose="020B0503020204020204" charset="-122"/>
                          <a:cs typeface="微软雅黑" panose="020B0503020204020204" charset="-122"/>
                        </a:rPr>
                        <a:t>约）：</a:t>
                      </a:r>
                      <a:r>
                        <a:rPr sz="1400" spc="-5" dirty="0">
                          <a:latin typeface="微软雅黑" panose="020B0503020204020204" charset="-122"/>
                          <a:cs typeface="微软雅黑" panose="020B0503020204020204" charset="-122"/>
                        </a:rPr>
                        <a:t>新型负荷管理终端通过硬连接方式给分支</a:t>
                      </a:r>
                      <a:r>
                        <a:rPr sz="1400" dirty="0">
                          <a:latin typeface="微软雅黑" panose="020B0503020204020204" charset="-122"/>
                          <a:cs typeface="微软雅黑" panose="020B0503020204020204" charset="-122"/>
                        </a:rPr>
                        <a:t>装 </a:t>
                      </a:r>
                      <a:r>
                        <a:rPr sz="1400" dirty="0">
                          <a:latin typeface="微软雅黑" panose="020B0503020204020204" charset="-122"/>
                          <a:cs typeface="微软雅黑" panose="020B0503020204020204" charset="-122"/>
                        </a:rPr>
                        <a:t>置发出控制命令，通过</a:t>
                      </a:r>
                      <a:r>
                        <a:rPr sz="1400" spc="-5" dirty="0">
                          <a:latin typeface="微软雅黑" panose="020B0503020204020204" charset="-122"/>
                          <a:cs typeface="微软雅黑" panose="020B0503020204020204" charset="-122"/>
                        </a:rPr>
                        <a:t>485</a:t>
                      </a:r>
                      <a:r>
                        <a:rPr sz="1400" dirty="0">
                          <a:latin typeface="微软雅黑" panose="020B0503020204020204" charset="-122"/>
                          <a:cs typeface="微软雅黑" panose="020B0503020204020204" charset="-122"/>
                        </a:rPr>
                        <a:t>接收分支装置采集的</a:t>
                      </a:r>
                      <a:r>
                        <a:rPr sz="1400" spc="5" dirty="0">
                          <a:latin typeface="微软雅黑" panose="020B0503020204020204" charset="-122"/>
                          <a:cs typeface="微软雅黑" panose="020B0503020204020204" charset="-122"/>
                        </a:rPr>
                        <a:t>电 </a:t>
                      </a:r>
                      <a:r>
                        <a:rPr sz="1400" spc="-5" dirty="0">
                          <a:latin typeface="微软雅黑" panose="020B0503020204020204" charset="-122"/>
                          <a:cs typeface="微软雅黑" panose="020B0503020204020204" charset="-122"/>
                        </a:rPr>
                        <a:t>量、断路器位置状态等信息，监测控制回路开断</a:t>
                      </a:r>
                      <a:r>
                        <a:rPr sz="1400" dirty="0">
                          <a:latin typeface="微软雅黑" panose="020B0503020204020204" charset="-122"/>
                          <a:cs typeface="微软雅黑" panose="020B0503020204020204" charset="-122"/>
                        </a:rPr>
                        <a:t>情 </a:t>
                      </a:r>
                      <a:r>
                        <a:rPr sz="1400" spc="-5" dirty="0">
                          <a:latin typeface="微软雅黑" panose="020B0503020204020204" charset="-122"/>
                          <a:cs typeface="微软雅黑" panose="020B0503020204020204" charset="-122"/>
                        </a:rPr>
                        <a:t>况。分支装置可以接收并执行控制信号，可采集</a:t>
                      </a:r>
                      <a:r>
                        <a:rPr sz="1400" dirty="0">
                          <a:latin typeface="微软雅黑" panose="020B0503020204020204" charset="-122"/>
                          <a:cs typeface="微软雅黑" panose="020B0503020204020204" charset="-122"/>
                        </a:rPr>
                        <a:t>断 </a:t>
                      </a:r>
                      <a:r>
                        <a:rPr sz="1400" dirty="0">
                          <a:latin typeface="微软雅黑" panose="020B0503020204020204" charset="-122"/>
                          <a:cs typeface="微软雅黑" panose="020B0503020204020204" charset="-122"/>
                        </a:rPr>
                        <a:t>路器的遥信信号及分支回路电能量数据，并通</a:t>
                      </a:r>
                      <a:r>
                        <a:rPr sz="1400" spc="5" dirty="0">
                          <a:latin typeface="微软雅黑" panose="020B0503020204020204" charset="-122"/>
                          <a:cs typeface="微软雅黑" panose="020B0503020204020204" charset="-122"/>
                        </a:rPr>
                        <a:t>过 </a:t>
                      </a:r>
                      <a:r>
                        <a:rPr sz="1400" spc="-5" dirty="0">
                          <a:latin typeface="微软雅黑" panose="020B0503020204020204" charset="-122"/>
                          <a:cs typeface="微软雅黑" panose="020B0503020204020204" charset="-122"/>
                        </a:rPr>
                        <a:t>485</a:t>
                      </a:r>
                      <a:r>
                        <a:rPr sz="1400" dirty="0">
                          <a:latin typeface="微软雅黑" panose="020B0503020204020204" charset="-122"/>
                          <a:cs typeface="微软雅黑" panose="020B0503020204020204" charset="-122"/>
                        </a:rPr>
                        <a:t>总线上送至新型负荷管理终端</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63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a:lnSpc>
                          <a:spcPct val="100000"/>
                        </a:lnSpc>
                      </a:pPr>
                      <a:endParaRPr sz="1800">
                        <a:latin typeface="Times New Roman" panose="02020603050405020304"/>
                        <a:cs typeface="Times New Roman" panose="02020603050405020304"/>
                      </a:endParaRPr>
                    </a:p>
                    <a:p>
                      <a:pPr>
                        <a:lnSpc>
                          <a:spcPct val="100000"/>
                        </a:lnSpc>
                      </a:pPr>
                      <a:endParaRPr sz="1800">
                        <a:latin typeface="Times New Roman" panose="02020603050405020304"/>
                        <a:cs typeface="Times New Roman" panose="02020603050405020304"/>
                      </a:endParaRPr>
                    </a:p>
                    <a:p>
                      <a:pPr marL="67945" marR="125730">
                        <a:lnSpc>
                          <a:spcPct val="119000"/>
                        </a:lnSpc>
                        <a:spcBef>
                          <a:spcPts val="1050"/>
                        </a:spcBef>
                      </a:pPr>
                      <a:r>
                        <a:rPr sz="1400" spc="-5" dirty="0">
                          <a:latin typeface="微软雅黑" panose="020B0503020204020204" charset="-122"/>
                          <a:cs typeface="微软雅黑" panose="020B0503020204020204" charset="-122"/>
                        </a:rPr>
                        <a:t>1、分支装置具备负荷监测</a:t>
                      </a:r>
                      <a:r>
                        <a:rPr sz="1400" dirty="0">
                          <a:latin typeface="微软雅黑" panose="020B0503020204020204" charset="-122"/>
                          <a:cs typeface="微软雅黑" panose="020B0503020204020204" charset="-122"/>
                        </a:rPr>
                        <a:t>、 </a:t>
                      </a:r>
                      <a:r>
                        <a:rPr sz="1400" dirty="0">
                          <a:latin typeface="微软雅黑" panose="020B0503020204020204" charset="-122"/>
                          <a:cs typeface="微软雅黑" panose="020B0503020204020204" charset="-122"/>
                        </a:rPr>
                        <a:t>遥信监测、控制信号放大</a:t>
                      </a:r>
                      <a:r>
                        <a:rPr sz="1400" spc="5" dirty="0">
                          <a:latin typeface="微软雅黑" panose="020B0503020204020204" charset="-122"/>
                          <a:cs typeface="微软雅黑" panose="020B0503020204020204" charset="-122"/>
                        </a:rPr>
                        <a:t>等 </a:t>
                      </a:r>
                      <a:r>
                        <a:rPr sz="1400" spc="-5" dirty="0">
                          <a:latin typeface="微软雅黑" panose="020B0503020204020204" charset="-122"/>
                          <a:cs typeface="微软雅黑" panose="020B0503020204020204" charset="-122"/>
                        </a:rPr>
                        <a:t>功能；2、分支装置体积小</a:t>
                      </a:r>
                      <a:r>
                        <a:rPr sz="1400" dirty="0">
                          <a:latin typeface="微软雅黑" panose="020B0503020204020204" charset="-122"/>
                          <a:cs typeface="微软雅黑" panose="020B0503020204020204" charset="-122"/>
                        </a:rPr>
                        <a:t>， </a:t>
                      </a:r>
                      <a:r>
                        <a:rPr sz="1400" dirty="0">
                          <a:latin typeface="微软雅黑" panose="020B0503020204020204" charset="-122"/>
                          <a:cs typeface="微软雅黑" panose="020B0503020204020204" charset="-122"/>
                        </a:rPr>
                        <a:t>易于安装</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a:lnSpc>
                          <a:spcPct val="100000"/>
                        </a:lnSpc>
                        <a:spcBef>
                          <a:spcPts val="5"/>
                        </a:spcBef>
                      </a:pPr>
                      <a:endParaRPr sz="1900">
                        <a:latin typeface="Times New Roman" panose="02020603050405020304"/>
                        <a:cs typeface="Times New Roman" panose="02020603050405020304"/>
                      </a:endParaRPr>
                    </a:p>
                    <a:p>
                      <a:pPr marL="67945" marR="69850">
                        <a:lnSpc>
                          <a:spcPct val="119000"/>
                        </a:lnSpc>
                      </a:pPr>
                      <a:r>
                        <a:rPr sz="1400" spc="-5" dirty="0">
                          <a:latin typeface="微软雅黑" panose="020B0503020204020204" charset="-122"/>
                          <a:cs typeface="微软雅黑" panose="020B0503020204020204" charset="-122"/>
                        </a:rPr>
                        <a:t>1</a:t>
                      </a:r>
                      <a:r>
                        <a:rPr sz="1400" dirty="0">
                          <a:latin typeface="微软雅黑" panose="020B0503020204020204" charset="-122"/>
                          <a:cs typeface="微软雅黑" panose="020B0503020204020204" charset="-122"/>
                        </a:rPr>
                        <a:t>、需要加装卡扣</a:t>
                      </a:r>
                      <a:r>
                        <a:rPr sz="1400" spc="5" dirty="0">
                          <a:latin typeface="微软雅黑" panose="020B0503020204020204" charset="-122"/>
                          <a:cs typeface="微软雅黑" panose="020B0503020204020204" charset="-122"/>
                        </a:rPr>
                        <a:t>式 </a:t>
                      </a:r>
                      <a:r>
                        <a:rPr sz="1400" spc="-5" dirty="0">
                          <a:latin typeface="微软雅黑" panose="020B0503020204020204" charset="-122"/>
                          <a:cs typeface="微软雅黑" panose="020B0503020204020204" charset="-122"/>
                        </a:rPr>
                        <a:t>CT2</a:t>
                      </a:r>
                      <a:r>
                        <a:rPr sz="1400" dirty="0">
                          <a:latin typeface="微软雅黑" panose="020B0503020204020204" charset="-122"/>
                          <a:cs typeface="微软雅黑" panose="020B0503020204020204" charset="-122"/>
                        </a:rPr>
                        <a:t>、终端控制信号</a:t>
                      </a:r>
                      <a:r>
                        <a:rPr sz="1400" spc="5" dirty="0">
                          <a:latin typeface="微软雅黑" panose="020B0503020204020204" charset="-122"/>
                          <a:cs typeface="微软雅黑" panose="020B0503020204020204" charset="-122"/>
                        </a:rPr>
                        <a:t>非 </a:t>
                      </a:r>
                      <a:r>
                        <a:rPr sz="1400" spc="-5" dirty="0">
                          <a:latin typeface="微软雅黑" panose="020B0503020204020204" charset="-122"/>
                          <a:cs typeface="微软雅黑" panose="020B0503020204020204" charset="-122"/>
                        </a:rPr>
                        <a:t>直接接入断路器跳闸</a:t>
                      </a:r>
                      <a:r>
                        <a:rPr sz="1400" dirty="0">
                          <a:latin typeface="微软雅黑" panose="020B0503020204020204" charset="-122"/>
                          <a:cs typeface="微软雅黑" panose="020B0503020204020204" charset="-122"/>
                        </a:rPr>
                        <a:t>回 </a:t>
                      </a:r>
                      <a:r>
                        <a:rPr sz="1400" spc="-5" dirty="0">
                          <a:latin typeface="微软雅黑" panose="020B0503020204020204" charset="-122"/>
                          <a:cs typeface="微软雅黑" panose="020B0503020204020204" charset="-122"/>
                        </a:rPr>
                        <a:t>路，而需经过分支装</a:t>
                      </a:r>
                      <a:r>
                        <a:rPr sz="1400" dirty="0">
                          <a:latin typeface="微软雅黑" panose="020B0503020204020204" charset="-122"/>
                          <a:cs typeface="微软雅黑" panose="020B0503020204020204" charset="-122"/>
                        </a:rPr>
                        <a:t>置 </a:t>
                      </a:r>
                      <a:r>
                        <a:rPr sz="1400" dirty="0">
                          <a:latin typeface="微软雅黑" panose="020B0503020204020204" charset="-122"/>
                          <a:cs typeface="微软雅黑" panose="020B0503020204020204" charset="-122"/>
                        </a:rPr>
                        <a:t>放大。</a:t>
                      </a:r>
                      <a:r>
                        <a:rPr sz="1400" spc="-5" dirty="0">
                          <a:latin typeface="微软雅黑" panose="020B0503020204020204" charset="-122"/>
                          <a:cs typeface="微软雅黑" panose="020B0503020204020204" charset="-122"/>
                        </a:rPr>
                        <a:t>3</a:t>
                      </a:r>
                      <a:r>
                        <a:rPr sz="1400" dirty="0">
                          <a:latin typeface="微软雅黑" panose="020B0503020204020204" charset="-122"/>
                          <a:cs typeface="微软雅黑" panose="020B0503020204020204" charset="-122"/>
                        </a:rPr>
                        <a:t>、负控终端</a:t>
                      </a:r>
                      <a:r>
                        <a:rPr sz="1400" spc="5" dirty="0">
                          <a:latin typeface="微软雅黑" panose="020B0503020204020204" charset="-122"/>
                          <a:cs typeface="微软雅黑" panose="020B0503020204020204" charset="-122"/>
                        </a:rPr>
                        <a:t>只 </a:t>
                      </a:r>
                      <a:r>
                        <a:rPr sz="1400" dirty="0">
                          <a:latin typeface="微软雅黑" panose="020B0503020204020204" charset="-122"/>
                          <a:cs typeface="微软雅黑" panose="020B0503020204020204" charset="-122"/>
                        </a:rPr>
                        <a:t>能提供</a:t>
                      </a:r>
                      <a:r>
                        <a:rPr sz="1400" spc="-5" dirty="0">
                          <a:latin typeface="微软雅黑" panose="020B0503020204020204" charset="-122"/>
                          <a:cs typeface="微软雅黑" panose="020B0503020204020204" charset="-122"/>
                        </a:rPr>
                        <a:t>4</a:t>
                      </a:r>
                      <a:r>
                        <a:rPr sz="1400" dirty="0">
                          <a:latin typeface="微软雅黑" panose="020B0503020204020204" charset="-122"/>
                          <a:cs typeface="微软雅黑" panose="020B0503020204020204" charset="-122"/>
                        </a:rPr>
                        <a:t>路独立控制</a:t>
                      </a:r>
                      <a:r>
                        <a:rPr sz="1400" spc="5" dirty="0">
                          <a:latin typeface="微软雅黑" panose="020B0503020204020204" charset="-122"/>
                          <a:cs typeface="微软雅黑" panose="020B0503020204020204" charset="-122"/>
                        </a:rPr>
                        <a:t>通 </a:t>
                      </a:r>
                      <a:r>
                        <a:rPr sz="1400" dirty="0">
                          <a:latin typeface="微软雅黑" panose="020B0503020204020204" charset="-122"/>
                          <a:cs typeface="微软雅黑" panose="020B0503020204020204" charset="-122"/>
                        </a:rPr>
                        <a:t>道，且难以扩展</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63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a:lnSpc>
                          <a:spcPct val="100000"/>
                        </a:lnSpc>
                      </a:pPr>
                      <a:endParaRPr sz="1800">
                        <a:latin typeface="Times New Roman" panose="02020603050405020304"/>
                        <a:cs typeface="Times New Roman" panose="02020603050405020304"/>
                      </a:endParaRPr>
                    </a:p>
                    <a:p>
                      <a:pPr marL="67945" marR="197485" algn="just">
                        <a:lnSpc>
                          <a:spcPct val="119000"/>
                        </a:lnSpc>
                        <a:spcBef>
                          <a:spcPts val="1120"/>
                        </a:spcBef>
                      </a:pPr>
                      <a:r>
                        <a:rPr sz="1400" spc="-5" dirty="0">
                          <a:latin typeface="微软雅黑" panose="020B0503020204020204" charset="-122"/>
                          <a:cs typeface="微软雅黑" panose="020B0503020204020204" charset="-122"/>
                        </a:rPr>
                        <a:t>适用于现场设备安</a:t>
                      </a:r>
                      <a:r>
                        <a:rPr sz="1400" dirty="0">
                          <a:latin typeface="微软雅黑" panose="020B0503020204020204" charset="-122"/>
                          <a:cs typeface="微软雅黑" panose="020B0503020204020204" charset="-122"/>
                        </a:rPr>
                        <a:t>装 </a:t>
                      </a:r>
                      <a:r>
                        <a:rPr sz="1400" spc="-5" dirty="0">
                          <a:latin typeface="微软雅黑" panose="020B0503020204020204" charset="-122"/>
                          <a:cs typeface="微软雅黑" panose="020B0503020204020204" charset="-122"/>
                        </a:rPr>
                        <a:t>紧凑，加装终端空</a:t>
                      </a:r>
                      <a:r>
                        <a:rPr sz="1400" dirty="0">
                          <a:latin typeface="微软雅黑" panose="020B0503020204020204" charset="-122"/>
                          <a:cs typeface="微软雅黑" panose="020B0503020204020204" charset="-122"/>
                        </a:rPr>
                        <a:t>间 </a:t>
                      </a:r>
                      <a:r>
                        <a:rPr sz="1400" spc="-5" dirty="0">
                          <a:latin typeface="微软雅黑" panose="020B0503020204020204" charset="-122"/>
                          <a:cs typeface="微软雅黑" panose="020B0503020204020204" charset="-122"/>
                        </a:rPr>
                        <a:t>不足，断路器为非</a:t>
                      </a:r>
                      <a:r>
                        <a:rPr sz="1400" dirty="0">
                          <a:latin typeface="微软雅黑" panose="020B0503020204020204" charset="-122"/>
                          <a:cs typeface="微软雅黑" panose="020B0503020204020204" charset="-122"/>
                        </a:rPr>
                        <a:t>智 </a:t>
                      </a:r>
                      <a:r>
                        <a:rPr sz="1400" spc="-5" dirty="0">
                          <a:latin typeface="微软雅黑" panose="020B0503020204020204" charset="-122"/>
                          <a:cs typeface="微软雅黑" panose="020B0503020204020204" charset="-122"/>
                        </a:rPr>
                        <a:t>能断路器，但可通</a:t>
                      </a:r>
                      <a:r>
                        <a:rPr sz="1400" dirty="0">
                          <a:latin typeface="微软雅黑" panose="020B0503020204020204" charset="-122"/>
                          <a:cs typeface="微软雅黑" panose="020B0503020204020204" charset="-122"/>
                        </a:rPr>
                        <a:t>过 </a:t>
                      </a:r>
                      <a:r>
                        <a:rPr sz="1400" spc="-5" dirty="0">
                          <a:latin typeface="微软雅黑" panose="020B0503020204020204" charset="-122"/>
                          <a:cs typeface="微软雅黑" panose="020B0503020204020204" charset="-122"/>
                        </a:rPr>
                        <a:t>加装分励脱扣器、</a:t>
                      </a:r>
                      <a:r>
                        <a:rPr sz="1400" dirty="0">
                          <a:latin typeface="微软雅黑" panose="020B0503020204020204" charset="-122"/>
                          <a:cs typeface="微软雅黑" panose="020B0503020204020204" charset="-122"/>
                        </a:rPr>
                        <a:t>辅 </a:t>
                      </a:r>
                      <a:r>
                        <a:rPr sz="1400" dirty="0">
                          <a:latin typeface="微软雅黑" panose="020B0503020204020204" charset="-122"/>
                          <a:cs typeface="微软雅黑" panose="020B0503020204020204" charset="-122"/>
                        </a:rPr>
                        <a:t>助触头的场</a:t>
                      </a:r>
                      <a:r>
                        <a:rPr sz="1400" spc="5" dirty="0">
                          <a:latin typeface="微软雅黑" panose="020B0503020204020204" charset="-122"/>
                          <a:cs typeface="微软雅黑" panose="020B0503020204020204" charset="-122"/>
                        </a:rPr>
                        <a:t>景</a:t>
                      </a:r>
                      <a:endParaRPr sz="1400">
                        <a:latin typeface="微软雅黑" panose="020B0503020204020204" charset="-122"/>
                        <a:cs typeface="微软雅黑" panose="020B0503020204020204" charset="-122"/>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r>
              <a:tr h="1999614">
                <a:tc>
                  <a:txBody>
                    <a:bodyPr/>
                    <a:lstStyle/>
                    <a:p>
                      <a:pPr>
                        <a:lnSpc>
                          <a:spcPct val="100000"/>
                        </a:lnSpc>
                      </a:pPr>
                      <a:endParaRPr sz="2100">
                        <a:latin typeface="Times New Roman" panose="02020603050405020304"/>
                        <a:cs typeface="Times New Roman" panose="02020603050405020304"/>
                      </a:endParaRPr>
                    </a:p>
                    <a:p>
                      <a:pPr>
                        <a:lnSpc>
                          <a:spcPct val="100000"/>
                        </a:lnSpc>
                        <a:spcBef>
                          <a:spcPts val="50"/>
                        </a:spcBef>
                      </a:pPr>
                      <a:endParaRPr sz="3000">
                        <a:latin typeface="Times New Roman" panose="02020603050405020304"/>
                        <a:cs typeface="Times New Roman" panose="02020603050405020304"/>
                      </a:endParaRPr>
                    </a:p>
                    <a:p>
                      <a:pPr marL="241935" marR="235585" indent="101600">
                        <a:lnSpc>
                          <a:spcPct val="100000"/>
                        </a:lnSpc>
                      </a:pPr>
                      <a:r>
                        <a:rPr sz="1600" dirty="0">
                          <a:latin typeface="微软雅黑" panose="020B0503020204020204" charset="-122"/>
                          <a:cs typeface="微软雅黑" panose="020B0503020204020204" charset="-122"/>
                        </a:rPr>
                        <a:t>典</a:t>
                      </a:r>
                      <a:r>
                        <a:rPr sz="1600" spc="-5" dirty="0">
                          <a:latin typeface="微软雅黑" panose="020B0503020204020204" charset="-122"/>
                          <a:cs typeface="微软雅黑" panose="020B0503020204020204" charset="-122"/>
                        </a:rPr>
                        <a:t>型 </a:t>
                      </a:r>
                      <a:r>
                        <a:rPr sz="1600" spc="5" dirty="0">
                          <a:latin typeface="微软雅黑" panose="020B0503020204020204" charset="-122"/>
                          <a:cs typeface="微软雅黑" panose="020B0503020204020204" charset="-122"/>
                        </a:rPr>
                        <a:t>方案</a:t>
                      </a:r>
                      <a:r>
                        <a:rPr sz="1600" dirty="0">
                          <a:latin typeface="微软雅黑" panose="020B0503020204020204" charset="-122"/>
                          <a:cs typeface="微软雅黑" panose="020B0503020204020204" charset="-122"/>
                        </a:rPr>
                        <a:t>四</a:t>
                      </a:r>
                      <a:endParaRPr sz="1600">
                        <a:latin typeface="微软雅黑" panose="020B0503020204020204" charset="-122"/>
                        <a:cs typeface="微软雅黑" panose="020B0503020204020204" charset="-122"/>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a:lnSpc>
                          <a:spcPct val="100000"/>
                        </a:lnSpc>
                      </a:pPr>
                      <a:endParaRPr sz="1800">
                        <a:latin typeface="Times New Roman" panose="02020603050405020304"/>
                        <a:cs typeface="Times New Roman" panose="02020603050405020304"/>
                      </a:endParaRPr>
                    </a:p>
                    <a:p>
                      <a:pPr>
                        <a:lnSpc>
                          <a:spcPct val="100000"/>
                        </a:lnSpc>
                        <a:spcBef>
                          <a:spcPts val="45"/>
                        </a:spcBef>
                      </a:pPr>
                      <a:endParaRPr sz="1450">
                        <a:latin typeface="Times New Roman" panose="02020603050405020304"/>
                        <a:cs typeface="Times New Roman" panose="02020603050405020304"/>
                      </a:endParaRPr>
                    </a:p>
                    <a:p>
                      <a:pPr marL="68580" marR="64770">
                        <a:lnSpc>
                          <a:spcPct val="119000"/>
                        </a:lnSpc>
                      </a:pPr>
                      <a:r>
                        <a:rPr sz="1400" b="1" dirty="0">
                          <a:solidFill>
                            <a:srgbClr val="C00000"/>
                          </a:solidFill>
                          <a:latin typeface="微软雅黑" panose="020B0503020204020204" charset="-122"/>
                          <a:cs typeface="微软雅黑" panose="020B0503020204020204" charset="-122"/>
                        </a:rPr>
                        <a:t>新型负荷管理终端</a:t>
                      </a:r>
                      <a:r>
                        <a:rPr sz="1400" b="1" spc="-5" dirty="0">
                          <a:solidFill>
                            <a:srgbClr val="C00000"/>
                          </a:solidFill>
                          <a:latin typeface="微软雅黑" panose="020B0503020204020204" charset="-122"/>
                          <a:cs typeface="微软雅黑" panose="020B0503020204020204" charset="-122"/>
                        </a:rPr>
                        <a:t>+</a:t>
                      </a:r>
                      <a:r>
                        <a:rPr sz="1400" b="1" dirty="0">
                          <a:solidFill>
                            <a:srgbClr val="C00000"/>
                          </a:solidFill>
                          <a:latin typeface="微软雅黑" panose="020B0503020204020204" charset="-122"/>
                          <a:cs typeface="微软雅黑" panose="020B0503020204020204" charset="-122"/>
                        </a:rPr>
                        <a:t>智能断路器（支持</a:t>
                      </a:r>
                      <a:r>
                        <a:rPr sz="1400" b="1" spc="-5" dirty="0">
                          <a:solidFill>
                            <a:srgbClr val="C00000"/>
                          </a:solidFill>
                          <a:latin typeface="微软雅黑" panose="020B0503020204020204" charset="-122"/>
                          <a:cs typeface="微软雅黑" panose="020B0503020204020204" charset="-122"/>
                        </a:rPr>
                        <a:t>DL/T645  </a:t>
                      </a:r>
                      <a:r>
                        <a:rPr sz="1400" b="1" spc="-5" dirty="0">
                          <a:solidFill>
                            <a:srgbClr val="C00000"/>
                          </a:solidFill>
                          <a:latin typeface="微软雅黑" panose="020B0503020204020204" charset="-122"/>
                          <a:cs typeface="微软雅黑" panose="020B0503020204020204" charset="-122"/>
                        </a:rPr>
                        <a:t>规约）：</a:t>
                      </a:r>
                      <a:r>
                        <a:rPr sz="1400" spc="-5" dirty="0">
                          <a:latin typeface="微软雅黑" panose="020B0503020204020204" charset="-122"/>
                          <a:cs typeface="微软雅黑" panose="020B0503020204020204" charset="-122"/>
                        </a:rPr>
                        <a:t>新型负荷管理终端通过硬连接方式给智</a:t>
                      </a:r>
                      <a:r>
                        <a:rPr sz="1400" dirty="0">
                          <a:latin typeface="微软雅黑" panose="020B0503020204020204" charset="-122"/>
                          <a:cs typeface="微软雅黑" panose="020B0503020204020204" charset="-122"/>
                        </a:rPr>
                        <a:t>能 </a:t>
                      </a:r>
                      <a:r>
                        <a:rPr sz="1400" dirty="0">
                          <a:latin typeface="微软雅黑" panose="020B0503020204020204" charset="-122"/>
                          <a:cs typeface="微软雅黑" panose="020B0503020204020204" charset="-122"/>
                        </a:rPr>
                        <a:t>断路器发出控制信号，通过</a:t>
                      </a:r>
                      <a:r>
                        <a:rPr sz="1400" spc="-5" dirty="0">
                          <a:latin typeface="微软雅黑" panose="020B0503020204020204" charset="-122"/>
                          <a:cs typeface="微软雅黑" panose="020B0503020204020204" charset="-122"/>
                        </a:rPr>
                        <a:t>485</a:t>
                      </a:r>
                      <a:r>
                        <a:rPr sz="1400" dirty="0">
                          <a:latin typeface="微软雅黑" panose="020B0503020204020204" charset="-122"/>
                          <a:cs typeface="微软雅黑" panose="020B0503020204020204" charset="-122"/>
                        </a:rPr>
                        <a:t>接收断路器的位</a:t>
                      </a:r>
                      <a:r>
                        <a:rPr sz="1400" spc="5" dirty="0">
                          <a:latin typeface="微软雅黑" panose="020B0503020204020204" charset="-122"/>
                          <a:cs typeface="微软雅黑" panose="020B0503020204020204" charset="-122"/>
                        </a:rPr>
                        <a:t>置 </a:t>
                      </a:r>
                      <a:r>
                        <a:rPr sz="1400" dirty="0">
                          <a:latin typeface="微软雅黑" panose="020B0503020204020204" charset="-122"/>
                          <a:cs typeface="微软雅黑" panose="020B0503020204020204" charset="-122"/>
                        </a:rPr>
                        <a:t>状态、电量数据，监测控制断线</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a:lnSpc>
                          <a:spcPct val="100000"/>
                        </a:lnSpc>
                      </a:pPr>
                      <a:endParaRPr sz="1800">
                        <a:latin typeface="Times New Roman" panose="02020603050405020304"/>
                        <a:cs typeface="Times New Roman" panose="02020603050405020304"/>
                      </a:endParaRPr>
                    </a:p>
                    <a:p>
                      <a:pPr>
                        <a:lnSpc>
                          <a:spcPct val="100000"/>
                        </a:lnSpc>
                        <a:spcBef>
                          <a:spcPts val="10"/>
                        </a:spcBef>
                      </a:pPr>
                      <a:endParaRPr sz="2350">
                        <a:latin typeface="Times New Roman" panose="02020603050405020304"/>
                        <a:cs typeface="Times New Roman" panose="02020603050405020304"/>
                      </a:endParaRPr>
                    </a:p>
                    <a:p>
                      <a:pPr marL="67945" marR="52070">
                        <a:lnSpc>
                          <a:spcPct val="119000"/>
                        </a:lnSpc>
                      </a:pPr>
                      <a:r>
                        <a:rPr sz="1400" spc="-5" dirty="0">
                          <a:latin typeface="微软雅黑" panose="020B0503020204020204" charset="-122"/>
                          <a:cs typeface="微软雅黑" panose="020B0503020204020204" charset="-122"/>
                        </a:rPr>
                        <a:t>1</a:t>
                      </a:r>
                      <a:r>
                        <a:rPr sz="1400" dirty="0">
                          <a:latin typeface="微软雅黑" panose="020B0503020204020204" charset="-122"/>
                          <a:cs typeface="微软雅黑" panose="020B0503020204020204" charset="-122"/>
                        </a:rPr>
                        <a:t>、智能断路器具备负荷监</a:t>
                      </a:r>
                      <a:r>
                        <a:rPr sz="1400" spc="5" dirty="0">
                          <a:latin typeface="微软雅黑" panose="020B0503020204020204" charset="-122"/>
                          <a:cs typeface="微软雅黑" panose="020B0503020204020204" charset="-122"/>
                        </a:rPr>
                        <a:t>测 </a:t>
                      </a:r>
                      <a:r>
                        <a:rPr sz="1400" spc="-5" dirty="0">
                          <a:latin typeface="微软雅黑" panose="020B0503020204020204" charset="-122"/>
                          <a:cs typeface="微软雅黑" panose="020B0503020204020204" charset="-122"/>
                        </a:rPr>
                        <a:t>遥信输出、拉闸控制等功能</a:t>
                      </a:r>
                      <a:r>
                        <a:rPr sz="1400" dirty="0">
                          <a:latin typeface="微软雅黑" panose="020B0503020204020204" charset="-122"/>
                          <a:cs typeface="微软雅黑" panose="020B0503020204020204" charset="-122"/>
                        </a:rPr>
                        <a:t>；  </a:t>
                      </a:r>
                      <a:r>
                        <a:rPr sz="1400" spc="-5" dirty="0">
                          <a:latin typeface="微软雅黑" panose="020B0503020204020204" charset="-122"/>
                          <a:cs typeface="微软雅黑" panose="020B0503020204020204" charset="-122"/>
                        </a:rPr>
                        <a:t>2</a:t>
                      </a:r>
                      <a:r>
                        <a:rPr sz="1400" dirty="0">
                          <a:latin typeface="微软雅黑" panose="020B0503020204020204" charset="-122"/>
                          <a:cs typeface="微软雅黑" panose="020B0503020204020204" charset="-122"/>
                        </a:rPr>
                        <a:t>、只需更换断路器</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0"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marL="67945" marR="143510">
                        <a:lnSpc>
                          <a:spcPct val="119000"/>
                        </a:lnSpc>
                        <a:spcBef>
                          <a:spcPts val="785"/>
                        </a:spcBef>
                      </a:pPr>
                      <a:r>
                        <a:rPr sz="1400" spc="-5" dirty="0">
                          <a:latin typeface="微软雅黑" panose="020B0503020204020204" charset="-122"/>
                          <a:cs typeface="微软雅黑" panose="020B0503020204020204" charset="-122"/>
                        </a:rPr>
                        <a:t>1、智能断路器价格</a:t>
                      </a:r>
                      <a:r>
                        <a:rPr sz="1400" dirty="0">
                          <a:latin typeface="微软雅黑" panose="020B0503020204020204" charset="-122"/>
                          <a:cs typeface="微软雅黑" panose="020B0503020204020204" charset="-122"/>
                        </a:rPr>
                        <a:t>较 </a:t>
                      </a:r>
                      <a:r>
                        <a:rPr sz="1400" spc="-5" dirty="0">
                          <a:latin typeface="微软雅黑" panose="020B0503020204020204" charset="-122"/>
                          <a:cs typeface="微软雅黑" panose="020B0503020204020204" charset="-122"/>
                        </a:rPr>
                        <a:t>高。2、用户断路器</a:t>
                      </a:r>
                      <a:r>
                        <a:rPr sz="1400" dirty="0">
                          <a:latin typeface="微软雅黑" panose="020B0503020204020204" charset="-122"/>
                          <a:cs typeface="微软雅黑" panose="020B0503020204020204" charset="-122"/>
                        </a:rPr>
                        <a:t>形</a:t>
                      </a:r>
                      <a:endParaRPr sz="1400">
                        <a:latin typeface="微软雅黑" panose="020B0503020204020204" charset="-122"/>
                        <a:cs typeface="微软雅黑" panose="020B0503020204020204" charset="-122"/>
                      </a:endParaRPr>
                    </a:p>
                    <a:p>
                      <a:pPr marL="67945" marR="69850" indent="-201930" algn="just">
                        <a:lnSpc>
                          <a:spcPct val="119000"/>
                        </a:lnSpc>
                      </a:pPr>
                      <a:r>
                        <a:rPr sz="1400" spc="185" dirty="0">
                          <a:latin typeface="微软雅黑" panose="020B0503020204020204" charset="-122"/>
                          <a:cs typeface="微软雅黑" panose="020B0503020204020204" charset="-122"/>
                        </a:rPr>
                        <a:t>、</a:t>
                      </a:r>
                      <a:r>
                        <a:rPr sz="1400" spc="-5" dirty="0">
                          <a:latin typeface="微软雅黑" panose="020B0503020204020204" charset="-122"/>
                          <a:cs typeface="微软雅黑" panose="020B0503020204020204" charset="-122"/>
                        </a:rPr>
                        <a:t>态不统一，存在无法</a:t>
                      </a:r>
                      <a:r>
                        <a:rPr sz="1400" dirty="0">
                          <a:latin typeface="微软雅黑" panose="020B0503020204020204" charset="-122"/>
                          <a:cs typeface="微软雅黑" panose="020B0503020204020204" charset="-122"/>
                        </a:rPr>
                        <a:t>更 </a:t>
                      </a:r>
                      <a:r>
                        <a:rPr sz="1400" spc="-5" dirty="0">
                          <a:latin typeface="微软雅黑" panose="020B0503020204020204" charset="-122"/>
                          <a:cs typeface="微软雅黑" panose="020B0503020204020204" charset="-122"/>
                        </a:rPr>
                        <a:t>换智能断路器的场景</a:t>
                      </a:r>
                      <a:r>
                        <a:rPr sz="1400" dirty="0">
                          <a:latin typeface="微软雅黑" panose="020B0503020204020204" charset="-122"/>
                          <a:cs typeface="微软雅黑" panose="020B0503020204020204" charset="-122"/>
                        </a:rPr>
                        <a:t>。  </a:t>
                      </a:r>
                      <a:r>
                        <a:rPr sz="1400" spc="-5" dirty="0">
                          <a:latin typeface="微软雅黑" panose="020B0503020204020204" charset="-122"/>
                          <a:cs typeface="微软雅黑" panose="020B0503020204020204" charset="-122"/>
                        </a:rPr>
                        <a:t>3</a:t>
                      </a:r>
                      <a:r>
                        <a:rPr sz="1400" dirty="0">
                          <a:latin typeface="微软雅黑" panose="020B0503020204020204" charset="-122"/>
                          <a:cs typeface="微软雅黑" panose="020B0503020204020204" charset="-122"/>
                        </a:rPr>
                        <a:t>、负控终端只能提</a:t>
                      </a:r>
                      <a:r>
                        <a:rPr sz="1400" spc="5" dirty="0">
                          <a:latin typeface="微软雅黑" panose="020B0503020204020204" charset="-122"/>
                          <a:cs typeface="微软雅黑" panose="020B0503020204020204" charset="-122"/>
                        </a:rPr>
                        <a:t>供</a:t>
                      </a:r>
                      <a:endParaRPr sz="1400">
                        <a:latin typeface="微软雅黑" panose="020B0503020204020204" charset="-122"/>
                        <a:cs typeface="微软雅黑" panose="020B0503020204020204" charset="-122"/>
                      </a:endParaRPr>
                    </a:p>
                    <a:p>
                      <a:pPr marL="67945" marR="143510">
                        <a:lnSpc>
                          <a:spcPct val="119000"/>
                        </a:lnSpc>
                      </a:pPr>
                      <a:r>
                        <a:rPr sz="1400" spc="-5" dirty="0">
                          <a:latin typeface="微软雅黑" panose="020B0503020204020204" charset="-122"/>
                          <a:cs typeface="微软雅黑" panose="020B0503020204020204" charset="-122"/>
                        </a:rPr>
                        <a:t>4路独立控制通道，</a:t>
                      </a:r>
                      <a:r>
                        <a:rPr sz="1400" dirty="0">
                          <a:latin typeface="微软雅黑" panose="020B0503020204020204" charset="-122"/>
                          <a:cs typeface="微软雅黑" panose="020B0503020204020204" charset="-122"/>
                        </a:rPr>
                        <a:t>且 </a:t>
                      </a:r>
                      <a:r>
                        <a:rPr sz="1400" dirty="0">
                          <a:latin typeface="微软雅黑" panose="020B0503020204020204" charset="-122"/>
                          <a:cs typeface="微软雅黑" panose="020B0503020204020204" charset="-122"/>
                        </a:rPr>
                        <a:t>难以扩展</a:t>
                      </a:r>
                      <a:r>
                        <a:rPr sz="1400" spc="5" dirty="0">
                          <a:latin typeface="微软雅黑" panose="020B0503020204020204" charset="-122"/>
                          <a:cs typeface="微软雅黑" panose="020B0503020204020204" charset="-122"/>
                        </a:rPr>
                        <a:t>。</a:t>
                      </a:r>
                      <a:endParaRPr sz="1400">
                        <a:latin typeface="微软雅黑" panose="020B0503020204020204" charset="-122"/>
                        <a:cs typeface="微软雅黑" panose="020B0503020204020204" charset="-122"/>
                      </a:endParaRPr>
                    </a:p>
                  </a:txBody>
                  <a:tcPr marL="0" marR="0" marT="9969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c>
                  <a:txBody>
                    <a:bodyPr/>
                    <a:lstStyle/>
                    <a:p>
                      <a:pPr marL="67945" marR="138430">
                        <a:lnSpc>
                          <a:spcPct val="119000"/>
                        </a:lnSpc>
                        <a:spcBef>
                          <a:spcPts val="785"/>
                        </a:spcBef>
                      </a:pPr>
                      <a:r>
                        <a:rPr sz="1400" dirty="0">
                          <a:latin typeface="微软雅黑" panose="020B0503020204020204" charset="-122"/>
                          <a:cs typeface="微软雅黑" panose="020B0503020204020204" charset="-122"/>
                        </a:rPr>
                        <a:t>适用于现场设备安</a:t>
                      </a:r>
                      <a:r>
                        <a:rPr sz="1400" spc="5" dirty="0">
                          <a:latin typeface="微软雅黑" panose="020B0503020204020204" charset="-122"/>
                          <a:cs typeface="微软雅黑" panose="020B0503020204020204" charset="-122"/>
                        </a:rPr>
                        <a:t>装 </a:t>
                      </a:r>
                      <a:r>
                        <a:rPr sz="1400" dirty="0">
                          <a:latin typeface="微软雅黑" panose="020B0503020204020204" charset="-122"/>
                          <a:cs typeface="微软雅黑" panose="020B0503020204020204" charset="-122"/>
                        </a:rPr>
                        <a:t>紧凑，加装终端空</a:t>
                      </a:r>
                      <a:r>
                        <a:rPr sz="1400" spc="5" dirty="0">
                          <a:latin typeface="微软雅黑" panose="020B0503020204020204" charset="-122"/>
                          <a:cs typeface="微软雅黑" panose="020B0503020204020204" charset="-122"/>
                        </a:rPr>
                        <a:t>间 </a:t>
                      </a:r>
                      <a:r>
                        <a:rPr sz="1400" dirty="0">
                          <a:latin typeface="微软雅黑" panose="020B0503020204020204" charset="-122"/>
                          <a:cs typeface="微软雅黑" panose="020B0503020204020204" charset="-122"/>
                        </a:rPr>
                        <a:t>不足，断路器为智</a:t>
                      </a:r>
                      <a:r>
                        <a:rPr sz="1400" spc="5" dirty="0">
                          <a:latin typeface="微软雅黑" panose="020B0503020204020204" charset="-122"/>
                          <a:cs typeface="微软雅黑" panose="020B0503020204020204" charset="-122"/>
                        </a:rPr>
                        <a:t>能 </a:t>
                      </a:r>
                      <a:r>
                        <a:rPr sz="1400" dirty="0">
                          <a:latin typeface="微软雅黑" panose="020B0503020204020204" charset="-122"/>
                          <a:cs typeface="微软雅黑" panose="020B0503020204020204" charset="-122"/>
                        </a:rPr>
                        <a:t>断路器，具备测量</a:t>
                      </a:r>
                      <a:r>
                        <a:rPr sz="1400" spc="5" dirty="0">
                          <a:latin typeface="微软雅黑" panose="020B0503020204020204" charset="-122"/>
                          <a:cs typeface="微软雅黑" panose="020B0503020204020204" charset="-122"/>
                        </a:rPr>
                        <a:t>、 </a:t>
                      </a:r>
                      <a:r>
                        <a:rPr sz="1400" dirty="0">
                          <a:latin typeface="微软雅黑" panose="020B0503020204020204" charset="-122"/>
                          <a:cs typeface="微软雅黑" panose="020B0503020204020204" charset="-122"/>
                        </a:rPr>
                        <a:t>通信、远程分闸功</a:t>
                      </a:r>
                      <a:r>
                        <a:rPr sz="1400" spc="5" dirty="0">
                          <a:latin typeface="微软雅黑" panose="020B0503020204020204" charset="-122"/>
                          <a:cs typeface="微软雅黑" panose="020B0503020204020204" charset="-122"/>
                        </a:rPr>
                        <a:t>能 </a:t>
                      </a:r>
                      <a:r>
                        <a:rPr sz="1400" dirty="0">
                          <a:latin typeface="微软雅黑" panose="020B0503020204020204" charset="-122"/>
                          <a:cs typeface="微软雅黑" panose="020B0503020204020204" charset="-122"/>
                        </a:rPr>
                        <a:t>且支持</a:t>
                      </a:r>
                      <a:r>
                        <a:rPr sz="1400" spc="-5" dirty="0">
                          <a:latin typeface="微软雅黑" panose="020B0503020204020204" charset="-122"/>
                          <a:cs typeface="微软雅黑" panose="020B0503020204020204" charset="-122"/>
                        </a:rPr>
                        <a:t>DL/T</a:t>
                      </a:r>
                      <a:r>
                        <a:rPr sz="1400" spc="-75" dirty="0">
                          <a:latin typeface="微软雅黑" panose="020B0503020204020204" charset="-122"/>
                          <a:cs typeface="微软雅黑" panose="020B0503020204020204" charset="-122"/>
                        </a:rPr>
                        <a:t> </a:t>
                      </a:r>
                      <a:r>
                        <a:rPr sz="1400" spc="-5" dirty="0">
                          <a:latin typeface="微软雅黑" panose="020B0503020204020204" charset="-122"/>
                          <a:cs typeface="微软雅黑" panose="020B0503020204020204" charset="-122"/>
                        </a:rPr>
                        <a:t>645</a:t>
                      </a:r>
                      <a:r>
                        <a:rPr sz="1400" dirty="0">
                          <a:latin typeface="微软雅黑" panose="020B0503020204020204" charset="-122"/>
                          <a:cs typeface="微软雅黑" panose="020B0503020204020204" charset="-122"/>
                        </a:rPr>
                        <a:t>规</a:t>
                      </a:r>
                      <a:r>
                        <a:rPr sz="1400" spc="5" dirty="0">
                          <a:latin typeface="微软雅黑" panose="020B0503020204020204" charset="-122"/>
                          <a:cs typeface="微软雅黑" panose="020B0503020204020204" charset="-122"/>
                        </a:rPr>
                        <a:t>约 </a:t>
                      </a:r>
                      <a:r>
                        <a:rPr sz="1400" dirty="0">
                          <a:latin typeface="微软雅黑" panose="020B0503020204020204" charset="-122"/>
                          <a:cs typeface="微软雅黑" panose="020B0503020204020204" charset="-122"/>
                        </a:rPr>
                        <a:t>的智能断路器场</a:t>
                      </a:r>
                      <a:r>
                        <a:rPr sz="1400" spc="5" dirty="0">
                          <a:latin typeface="微软雅黑" panose="020B0503020204020204" charset="-122"/>
                          <a:cs typeface="微软雅黑" panose="020B0503020204020204" charset="-122"/>
                        </a:rPr>
                        <a:t>景</a:t>
                      </a:r>
                      <a:endParaRPr sz="1400">
                        <a:latin typeface="微软雅黑" panose="020B0503020204020204" charset="-122"/>
                        <a:cs typeface="微软雅黑" panose="020B0503020204020204" charset="-122"/>
                      </a:endParaRPr>
                    </a:p>
                  </a:txBody>
                  <a:tcPr marL="0" marR="0" marT="99695" marB="0">
                    <a:lnL w="12700">
                      <a:solidFill>
                        <a:srgbClr val="070000"/>
                      </a:solidFill>
                      <a:prstDash val="solid"/>
                    </a:lnL>
                    <a:lnR w="12700">
                      <a:solidFill>
                        <a:srgbClr val="070000"/>
                      </a:solidFill>
                      <a:prstDash val="solid"/>
                    </a:lnR>
                    <a:lnT w="12700">
                      <a:solidFill>
                        <a:srgbClr val="070000"/>
                      </a:solidFill>
                      <a:prstDash val="solid"/>
                    </a:lnT>
                    <a:lnB w="12700">
                      <a:solidFill>
                        <a:srgbClr val="070000"/>
                      </a:solidFill>
                      <a:prstDash val="solid"/>
                    </a:lnB>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5" y="124218"/>
            <a:ext cx="24638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六、接入方案</a:t>
            </a:r>
            <a:endParaRPr sz="2400"/>
          </a:p>
        </p:txBody>
      </p:sp>
      <p:sp>
        <p:nvSpPr>
          <p:cNvPr id="3" name="object 3"/>
          <p:cNvSpPr/>
          <p:nvPr/>
        </p:nvSpPr>
        <p:spPr>
          <a:xfrm>
            <a:off x="1310438" y="1508760"/>
            <a:ext cx="8962895" cy="4888992"/>
          </a:xfrm>
          <a:prstGeom prst="rect">
            <a:avLst/>
          </a:prstGeom>
          <a:blipFill>
            <a:blip r:embed="rId1" cstate="print"/>
            <a:stretch>
              <a:fillRect/>
            </a:stretch>
          </a:blipFill>
        </p:spPr>
        <p:txBody>
          <a:bodyPr wrap="square" lIns="0" tIns="0" rIns="0" bIns="0" rtlCol="0"/>
          <a:lstStyle/>
          <a:p/>
        </p:txBody>
      </p:sp>
      <p:sp>
        <p:nvSpPr>
          <p:cNvPr id="4" name="object 4"/>
          <p:cNvSpPr txBox="1"/>
          <p:nvPr/>
        </p:nvSpPr>
        <p:spPr>
          <a:xfrm>
            <a:off x="411810" y="758310"/>
            <a:ext cx="6209665" cy="740410"/>
          </a:xfrm>
          <a:prstGeom prst="rect">
            <a:avLst/>
          </a:prstGeom>
        </p:spPr>
        <p:txBody>
          <a:bodyPr vert="horz" wrap="square" lIns="0" tIns="121285" rIns="0" bIns="0" rtlCol="0">
            <a:spAutoFit/>
          </a:bodyPr>
          <a:lstStyle/>
          <a:p>
            <a:pPr marL="12700">
              <a:lnSpc>
                <a:spcPct val="100000"/>
              </a:lnSpc>
              <a:spcBef>
                <a:spcPts val="955"/>
              </a:spcBef>
            </a:pPr>
            <a:r>
              <a:rPr sz="1800" b="1" dirty="0">
                <a:solidFill>
                  <a:srgbClr val="006FC0"/>
                </a:solidFill>
                <a:latin typeface="微软雅黑" panose="020B0503020204020204" charset="-122"/>
                <a:cs typeface="微软雅黑" panose="020B0503020204020204" charset="-122"/>
              </a:rPr>
              <a:t>（一）接线示意图</a:t>
            </a:r>
            <a:endParaRPr sz="1800">
              <a:latin typeface="微软雅黑" panose="020B0503020204020204" charset="-122"/>
              <a:cs typeface="微软雅黑" panose="020B0503020204020204" charset="-122"/>
            </a:endParaRPr>
          </a:p>
          <a:p>
            <a:pPr marL="343535">
              <a:lnSpc>
                <a:spcPct val="100000"/>
              </a:lnSpc>
              <a:spcBef>
                <a:spcPts val="750"/>
              </a:spcBef>
            </a:pPr>
            <a:r>
              <a:rPr sz="1600" b="1" dirty="0">
                <a:solidFill>
                  <a:srgbClr val="C00000"/>
                </a:solidFill>
                <a:latin typeface="微软雅黑" panose="020B0503020204020204" charset="-122"/>
                <a:cs typeface="微软雅黑" panose="020B0503020204020204" charset="-122"/>
              </a:rPr>
              <a:t>智能量测终端+分支装置+断路器（不支持</a:t>
            </a:r>
            <a:r>
              <a:rPr sz="1600" b="1" spc="-5" dirty="0">
                <a:solidFill>
                  <a:srgbClr val="C00000"/>
                </a:solidFill>
                <a:latin typeface="微软雅黑" panose="020B0503020204020204" charset="-122"/>
                <a:cs typeface="微软雅黑" panose="020B0503020204020204" charset="-122"/>
              </a:rPr>
              <a:t>DL/T645</a:t>
            </a:r>
            <a:r>
              <a:rPr sz="1600" b="1" dirty="0">
                <a:solidFill>
                  <a:srgbClr val="C00000"/>
                </a:solidFill>
                <a:latin typeface="微软雅黑" panose="020B0503020204020204" charset="-122"/>
                <a:cs typeface="微软雅黑" panose="020B0503020204020204" charset="-122"/>
              </a:rPr>
              <a:t>规约）场景</a:t>
            </a:r>
            <a:r>
              <a:rPr sz="1600" spc="-5" dirty="0">
                <a:latin typeface="微软雅黑" panose="020B0503020204020204" charset="-122"/>
                <a:cs typeface="微软雅黑" panose="020B0503020204020204" charset="-122"/>
              </a:rPr>
              <a:t>。</a:t>
            </a:r>
            <a:endParaRPr sz="1600">
              <a:latin typeface="微软雅黑" panose="020B0503020204020204" charset="-122"/>
              <a:cs typeface="微软雅黑" panose="020B0503020204020204" charset="-122"/>
            </a:endParaRPr>
          </a:p>
        </p:txBody>
      </p:sp>
      <p:sp>
        <p:nvSpPr>
          <p:cNvPr id="5" name="object 5"/>
          <p:cNvSpPr/>
          <p:nvPr/>
        </p:nvSpPr>
        <p:spPr>
          <a:xfrm>
            <a:off x="542544" y="1770888"/>
            <a:ext cx="1700783" cy="2279904"/>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2363050" y="2728429"/>
            <a:ext cx="1433195" cy="822960"/>
          </a:xfrm>
          <a:custGeom>
            <a:avLst/>
            <a:gdLst/>
            <a:ahLst/>
            <a:cxnLst/>
            <a:rect l="l" t="t" r="r" b="b"/>
            <a:pathLst>
              <a:path w="1433195" h="822960">
                <a:moveTo>
                  <a:pt x="1364274" y="789125"/>
                </a:moveTo>
                <a:lnTo>
                  <a:pt x="0" y="8267"/>
                </a:lnTo>
                <a:lnTo>
                  <a:pt x="4737" y="0"/>
                </a:lnTo>
                <a:lnTo>
                  <a:pt x="1369005" y="780862"/>
                </a:lnTo>
                <a:lnTo>
                  <a:pt x="1364274" y="789125"/>
                </a:lnTo>
                <a:close/>
              </a:path>
              <a:path w="1433195" h="822960">
                <a:moveTo>
                  <a:pt x="1416629" y="798588"/>
                </a:moveTo>
                <a:lnTo>
                  <a:pt x="1380807" y="798588"/>
                </a:lnTo>
                <a:lnTo>
                  <a:pt x="1385531" y="790321"/>
                </a:lnTo>
                <a:lnTo>
                  <a:pt x="1369005" y="780862"/>
                </a:lnTo>
                <a:lnTo>
                  <a:pt x="1385569" y="751928"/>
                </a:lnTo>
                <a:lnTo>
                  <a:pt x="1416629" y="798588"/>
                </a:lnTo>
                <a:close/>
              </a:path>
              <a:path w="1433195" h="822960">
                <a:moveTo>
                  <a:pt x="1380807" y="798588"/>
                </a:moveTo>
                <a:lnTo>
                  <a:pt x="1364274" y="789125"/>
                </a:lnTo>
                <a:lnTo>
                  <a:pt x="1369005" y="780862"/>
                </a:lnTo>
                <a:lnTo>
                  <a:pt x="1385531" y="790321"/>
                </a:lnTo>
                <a:lnTo>
                  <a:pt x="1380807" y="798588"/>
                </a:lnTo>
                <a:close/>
              </a:path>
              <a:path w="1433195" h="822960">
                <a:moveTo>
                  <a:pt x="1432775" y="822845"/>
                </a:moveTo>
                <a:lnTo>
                  <a:pt x="1347711" y="818057"/>
                </a:lnTo>
                <a:lnTo>
                  <a:pt x="1364274" y="789125"/>
                </a:lnTo>
                <a:lnTo>
                  <a:pt x="1380807" y="798588"/>
                </a:lnTo>
                <a:lnTo>
                  <a:pt x="1416629" y="798588"/>
                </a:lnTo>
                <a:lnTo>
                  <a:pt x="1432775" y="822845"/>
                </a:lnTo>
                <a:close/>
              </a:path>
            </a:pathLst>
          </a:custGeom>
          <a:solidFill>
            <a:srgbClr val="6F2F9F"/>
          </a:solidFill>
        </p:spPr>
        <p:txBody>
          <a:bodyPr wrap="square" lIns="0" tIns="0" rIns="0" bIns="0" rtlCol="0"/>
          <a:lstStyle/>
          <a:p/>
        </p:txBody>
      </p:sp>
      <p:sp>
        <p:nvSpPr>
          <p:cNvPr id="7" name="object 7"/>
          <p:cNvSpPr/>
          <p:nvPr/>
        </p:nvSpPr>
        <p:spPr>
          <a:xfrm>
            <a:off x="8164486" y="1851037"/>
            <a:ext cx="1016000" cy="2102485"/>
          </a:xfrm>
          <a:custGeom>
            <a:avLst/>
            <a:gdLst/>
            <a:ahLst/>
            <a:cxnLst/>
            <a:rect l="l" t="t" r="r" b="b"/>
            <a:pathLst>
              <a:path w="1016000" h="2102485">
                <a:moveTo>
                  <a:pt x="38632" y="2035549"/>
                </a:moveTo>
                <a:lnTo>
                  <a:pt x="30047" y="2031421"/>
                </a:lnTo>
                <a:lnTo>
                  <a:pt x="1006881" y="0"/>
                </a:lnTo>
                <a:lnTo>
                  <a:pt x="1015466" y="4127"/>
                </a:lnTo>
                <a:lnTo>
                  <a:pt x="38632" y="2035549"/>
                </a:lnTo>
                <a:close/>
              </a:path>
              <a:path w="1016000" h="2102485">
                <a:moveTo>
                  <a:pt x="1320" y="2102154"/>
                </a:moveTo>
                <a:lnTo>
                  <a:pt x="0" y="2016975"/>
                </a:lnTo>
                <a:lnTo>
                  <a:pt x="30047" y="2031421"/>
                </a:lnTo>
                <a:lnTo>
                  <a:pt x="21793" y="2048586"/>
                </a:lnTo>
                <a:lnTo>
                  <a:pt x="30378" y="2052713"/>
                </a:lnTo>
                <a:lnTo>
                  <a:pt x="65171" y="2052713"/>
                </a:lnTo>
                <a:lnTo>
                  <a:pt x="1320" y="2102154"/>
                </a:lnTo>
                <a:close/>
              </a:path>
              <a:path w="1016000" h="2102485">
                <a:moveTo>
                  <a:pt x="30378" y="2052713"/>
                </a:moveTo>
                <a:lnTo>
                  <a:pt x="21793" y="2048586"/>
                </a:lnTo>
                <a:lnTo>
                  <a:pt x="30047" y="2031421"/>
                </a:lnTo>
                <a:lnTo>
                  <a:pt x="38632" y="2035549"/>
                </a:lnTo>
                <a:lnTo>
                  <a:pt x="30378" y="2052713"/>
                </a:lnTo>
                <a:close/>
              </a:path>
              <a:path w="1016000" h="2102485">
                <a:moveTo>
                  <a:pt x="65171" y="2052713"/>
                </a:moveTo>
                <a:lnTo>
                  <a:pt x="30378" y="2052713"/>
                </a:lnTo>
                <a:lnTo>
                  <a:pt x="38632" y="2035549"/>
                </a:lnTo>
                <a:lnTo>
                  <a:pt x="68681" y="2049995"/>
                </a:lnTo>
                <a:lnTo>
                  <a:pt x="65171" y="2052713"/>
                </a:lnTo>
                <a:close/>
              </a:path>
            </a:pathLst>
          </a:custGeom>
          <a:solidFill>
            <a:srgbClr val="6F2F9F"/>
          </a:solidFill>
        </p:spPr>
        <p:txBody>
          <a:bodyPr wrap="square" lIns="0" tIns="0" rIns="0" bIns="0" rtlCol="0"/>
          <a:lstStyle/>
          <a:p/>
        </p:txBody>
      </p:sp>
      <p:sp>
        <p:nvSpPr>
          <p:cNvPr id="8" name="object 8"/>
          <p:cNvSpPr/>
          <p:nvPr/>
        </p:nvSpPr>
        <p:spPr>
          <a:xfrm>
            <a:off x="9368028" y="839724"/>
            <a:ext cx="1895855" cy="1915668"/>
          </a:xfrm>
          <a:prstGeom prst="rect">
            <a:avLst/>
          </a:prstGeom>
          <a:blipFill>
            <a:blip r:embed="rId3" cstate="print"/>
            <a:stretch>
              <a:fillRect/>
            </a:stretch>
          </a:blipFill>
        </p:spPr>
        <p:txBody>
          <a:bodyPr wrap="square" lIns="0" tIns="0" rIns="0" bIns="0" rtlCol="0"/>
          <a:lstStyle/>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2275" y="816610"/>
            <a:ext cx="3321050" cy="28956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6FC0"/>
                </a:solidFill>
                <a:latin typeface="微软雅黑" panose="020B0503020204020204" charset="-122"/>
                <a:cs typeface="微软雅黑" panose="020B0503020204020204" charset="-122"/>
              </a:rPr>
              <a:t>（</a:t>
            </a:r>
            <a:r>
              <a:rPr lang="zh-CN" sz="1800" b="1" dirty="0">
                <a:solidFill>
                  <a:srgbClr val="006FC0"/>
                </a:solidFill>
                <a:latin typeface="微软雅黑" panose="020B0503020204020204" charset="-122"/>
                <a:cs typeface="微软雅黑" panose="020B0503020204020204" charset="-122"/>
              </a:rPr>
              <a:t>二</a:t>
            </a:r>
            <a:r>
              <a:rPr sz="1800" b="1" dirty="0">
                <a:solidFill>
                  <a:srgbClr val="006FC0"/>
                </a:solidFill>
                <a:latin typeface="微软雅黑" panose="020B0503020204020204" charset="-122"/>
                <a:cs typeface="微软雅黑" panose="020B0503020204020204" charset="-122"/>
              </a:rPr>
              <a:t>）控制回路端子接线图</a:t>
            </a:r>
            <a:endParaRPr sz="1800">
              <a:latin typeface="微软雅黑" panose="020B0503020204020204" charset="-122"/>
              <a:cs typeface="微软雅黑" panose="020B0503020204020204" charset="-122"/>
            </a:endParaRPr>
          </a:p>
        </p:txBody>
      </p:sp>
      <p:sp>
        <p:nvSpPr>
          <p:cNvPr id="3" name="object 3"/>
          <p:cNvSpPr/>
          <p:nvPr/>
        </p:nvSpPr>
        <p:spPr>
          <a:xfrm>
            <a:off x="757612" y="1187827"/>
            <a:ext cx="10748829" cy="5592058"/>
          </a:xfrm>
          <a:prstGeom prst="rect">
            <a:avLst/>
          </a:prstGeom>
          <a:blipFill>
            <a:blip r:embed="rId1" cstate="print"/>
            <a:stretch>
              <a:fillRect/>
            </a:stretch>
          </a:blipFill>
        </p:spPr>
        <p:txBody>
          <a:bodyPr wrap="square" lIns="0" tIns="0" rIns="0" bIns="0" rtlCol="0"/>
          <a:lstStyle/>
          <a:p/>
        </p:txBody>
      </p:sp>
      <p:sp>
        <p:nvSpPr>
          <p:cNvPr id="4" name="object 4"/>
          <p:cNvSpPr txBox="1"/>
          <p:nvPr/>
        </p:nvSpPr>
        <p:spPr>
          <a:xfrm>
            <a:off x="264795" y="124218"/>
            <a:ext cx="24638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六、接入方案</a:t>
            </a:r>
            <a:endParaRPr sz="2400">
              <a:latin typeface="微软雅黑" panose="020B0503020204020204" charset="-122"/>
              <a:cs typeface="微软雅黑" panose="020B0503020204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2275" y="816610"/>
            <a:ext cx="3562985" cy="28956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6FC0"/>
                </a:solidFill>
                <a:latin typeface="微软雅黑" panose="020B0503020204020204" charset="-122"/>
                <a:cs typeface="微软雅黑" panose="020B0503020204020204" charset="-122"/>
              </a:rPr>
              <a:t>（</a:t>
            </a:r>
            <a:r>
              <a:rPr lang="zh-CN" sz="1800" b="1" dirty="0">
                <a:solidFill>
                  <a:srgbClr val="006FC0"/>
                </a:solidFill>
                <a:latin typeface="微软雅黑" panose="020B0503020204020204" charset="-122"/>
                <a:cs typeface="微软雅黑" panose="020B0503020204020204" charset="-122"/>
              </a:rPr>
              <a:t>二</a:t>
            </a:r>
            <a:r>
              <a:rPr sz="1800" b="1" dirty="0">
                <a:solidFill>
                  <a:srgbClr val="006FC0"/>
                </a:solidFill>
                <a:latin typeface="微软雅黑" panose="020B0503020204020204" charset="-122"/>
                <a:cs typeface="微软雅黑" panose="020B0503020204020204" charset="-122"/>
              </a:rPr>
              <a:t>）控制回路端子接线图</a:t>
            </a:r>
            <a:r>
              <a:rPr sz="1800" b="1" spc="-5" dirty="0">
                <a:solidFill>
                  <a:srgbClr val="006FC0"/>
                </a:solidFill>
                <a:latin typeface="微软雅黑" panose="020B0503020204020204" charset="-122"/>
                <a:cs typeface="微软雅黑" panose="020B0503020204020204" charset="-122"/>
              </a:rPr>
              <a:t>-C</a:t>
            </a:r>
            <a:r>
              <a:rPr sz="1800" b="1" dirty="0">
                <a:solidFill>
                  <a:srgbClr val="006FC0"/>
                </a:solidFill>
                <a:latin typeface="微软雅黑" panose="020B0503020204020204" charset="-122"/>
                <a:cs typeface="微软雅黑" panose="020B0503020204020204" charset="-122"/>
              </a:rPr>
              <a:t>T</a:t>
            </a:r>
            <a:endParaRPr sz="1800">
              <a:latin typeface="微软雅黑" panose="020B0503020204020204" charset="-122"/>
              <a:cs typeface="微软雅黑" panose="020B0503020204020204" charset="-122"/>
            </a:endParaRPr>
          </a:p>
        </p:txBody>
      </p:sp>
      <p:sp>
        <p:nvSpPr>
          <p:cNvPr id="3" name="object 3"/>
          <p:cNvSpPr txBox="1">
            <a:spLocks noGrp="1"/>
          </p:cNvSpPr>
          <p:nvPr>
            <p:ph type="title"/>
          </p:nvPr>
        </p:nvSpPr>
        <p:spPr>
          <a:xfrm>
            <a:off x="264795" y="124218"/>
            <a:ext cx="24638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六、接入方案</a:t>
            </a:r>
            <a:endParaRPr sz="2400"/>
          </a:p>
        </p:txBody>
      </p:sp>
      <p:sp>
        <p:nvSpPr>
          <p:cNvPr id="4" name="object 4"/>
          <p:cNvSpPr/>
          <p:nvPr/>
        </p:nvSpPr>
        <p:spPr>
          <a:xfrm>
            <a:off x="700493" y="1383791"/>
            <a:ext cx="4032503" cy="5376671"/>
          </a:xfrm>
          <a:prstGeom prst="rect">
            <a:avLst/>
          </a:prstGeom>
          <a:blipFill>
            <a:blip r:embed="rId1" cstate="print"/>
            <a:stretch>
              <a:fillRect/>
            </a:stretch>
          </a:blipFill>
        </p:spPr>
        <p:txBody>
          <a:bodyPr wrap="square" lIns="0" tIns="0" rIns="0" bIns="0" rtlCol="0"/>
          <a:lstStyle/>
          <a:p/>
        </p:txBody>
      </p:sp>
      <p:sp>
        <p:nvSpPr>
          <p:cNvPr id="5" name="object 5"/>
          <p:cNvSpPr/>
          <p:nvPr/>
        </p:nvSpPr>
        <p:spPr>
          <a:xfrm>
            <a:off x="5155691" y="1472183"/>
            <a:ext cx="6329171" cy="4747260"/>
          </a:xfrm>
          <a:prstGeom prst="rect">
            <a:avLst/>
          </a:prstGeom>
          <a:blipFill>
            <a:blip r:embed="rId2" cstate="print"/>
            <a:stretch>
              <a:fillRect/>
            </a:stretch>
          </a:blipFill>
        </p:spPr>
        <p:txBody>
          <a:bodyPr wrap="square" lIns="0" tIns="0" rIns="0" bIns="0" rtlCol="0"/>
          <a:lstStyle/>
          <a:p/>
        </p:txBody>
      </p:sp>
      <p:sp>
        <p:nvSpPr>
          <p:cNvPr id="6" name="object 6"/>
          <p:cNvSpPr/>
          <p:nvPr/>
        </p:nvSpPr>
        <p:spPr>
          <a:xfrm>
            <a:off x="6322720" y="4164304"/>
            <a:ext cx="1527810" cy="932815"/>
          </a:xfrm>
          <a:custGeom>
            <a:avLst/>
            <a:gdLst/>
            <a:ahLst/>
            <a:cxnLst/>
            <a:rect l="l" t="t" r="r" b="b"/>
            <a:pathLst>
              <a:path w="1527809" h="932814">
                <a:moveTo>
                  <a:pt x="1513471" y="932345"/>
                </a:moveTo>
                <a:lnTo>
                  <a:pt x="14287" y="932345"/>
                </a:lnTo>
                <a:lnTo>
                  <a:pt x="11493" y="932065"/>
                </a:lnTo>
                <a:lnTo>
                  <a:pt x="0" y="918057"/>
                </a:lnTo>
                <a:lnTo>
                  <a:pt x="0" y="14287"/>
                </a:lnTo>
                <a:lnTo>
                  <a:pt x="14287" y="0"/>
                </a:lnTo>
                <a:lnTo>
                  <a:pt x="1513471" y="0"/>
                </a:lnTo>
                <a:lnTo>
                  <a:pt x="1527759" y="14287"/>
                </a:lnTo>
                <a:lnTo>
                  <a:pt x="28575" y="14287"/>
                </a:lnTo>
                <a:lnTo>
                  <a:pt x="14287" y="28575"/>
                </a:lnTo>
                <a:lnTo>
                  <a:pt x="28575" y="28575"/>
                </a:lnTo>
                <a:lnTo>
                  <a:pt x="28575" y="903770"/>
                </a:lnTo>
                <a:lnTo>
                  <a:pt x="14287" y="903770"/>
                </a:lnTo>
                <a:lnTo>
                  <a:pt x="28575" y="918057"/>
                </a:lnTo>
                <a:lnTo>
                  <a:pt x="1527759" y="918057"/>
                </a:lnTo>
                <a:lnTo>
                  <a:pt x="1527492" y="920851"/>
                </a:lnTo>
                <a:lnTo>
                  <a:pt x="1516265" y="932065"/>
                </a:lnTo>
                <a:lnTo>
                  <a:pt x="1513471" y="932345"/>
                </a:lnTo>
                <a:close/>
              </a:path>
              <a:path w="1527809" h="932814">
                <a:moveTo>
                  <a:pt x="28575" y="28575"/>
                </a:moveTo>
                <a:lnTo>
                  <a:pt x="14287" y="28575"/>
                </a:lnTo>
                <a:lnTo>
                  <a:pt x="28575" y="14287"/>
                </a:lnTo>
                <a:lnTo>
                  <a:pt x="28575" y="28575"/>
                </a:lnTo>
                <a:close/>
              </a:path>
              <a:path w="1527809" h="932814">
                <a:moveTo>
                  <a:pt x="1499184" y="28575"/>
                </a:moveTo>
                <a:lnTo>
                  <a:pt x="28575" y="28575"/>
                </a:lnTo>
                <a:lnTo>
                  <a:pt x="28575" y="14287"/>
                </a:lnTo>
                <a:lnTo>
                  <a:pt x="1499184" y="14287"/>
                </a:lnTo>
                <a:lnTo>
                  <a:pt x="1499184" y="28575"/>
                </a:lnTo>
                <a:close/>
              </a:path>
              <a:path w="1527809" h="932814">
                <a:moveTo>
                  <a:pt x="1499184" y="918057"/>
                </a:moveTo>
                <a:lnTo>
                  <a:pt x="1499184" y="14287"/>
                </a:lnTo>
                <a:lnTo>
                  <a:pt x="1513471" y="28575"/>
                </a:lnTo>
                <a:lnTo>
                  <a:pt x="1527759" y="28575"/>
                </a:lnTo>
                <a:lnTo>
                  <a:pt x="1527759" y="903770"/>
                </a:lnTo>
                <a:lnTo>
                  <a:pt x="1513471" y="903770"/>
                </a:lnTo>
                <a:lnTo>
                  <a:pt x="1499184" y="918057"/>
                </a:lnTo>
                <a:close/>
              </a:path>
              <a:path w="1527809" h="932814">
                <a:moveTo>
                  <a:pt x="1527759" y="28575"/>
                </a:moveTo>
                <a:lnTo>
                  <a:pt x="1513471" y="28575"/>
                </a:lnTo>
                <a:lnTo>
                  <a:pt x="1499184" y="14287"/>
                </a:lnTo>
                <a:lnTo>
                  <a:pt x="1527759" y="14287"/>
                </a:lnTo>
                <a:lnTo>
                  <a:pt x="1527759" y="28575"/>
                </a:lnTo>
                <a:close/>
              </a:path>
              <a:path w="1527809" h="932814">
                <a:moveTo>
                  <a:pt x="28575" y="918057"/>
                </a:moveTo>
                <a:lnTo>
                  <a:pt x="14287" y="903770"/>
                </a:lnTo>
                <a:lnTo>
                  <a:pt x="28575" y="903770"/>
                </a:lnTo>
                <a:lnTo>
                  <a:pt x="28575" y="918057"/>
                </a:lnTo>
                <a:close/>
              </a:path>
              <a:path w="1527809" h="932814">
                <a:moveTo>
                  <a:pt x="1499184" y="918057"/>
                </a:moveTo>
                <a:lnTo>
                  <a:pt x="28575" y="918057"/>
                </a:lnTo>
                <a:lnTo>
                  <a:pt x="28575" y="903770"/>
                </a:lnTo>
                <a:lnTo>
                  <a:pt x="1499184" y="903770"/>
                </a:lnTo>
                <a:lnTo>
                  <a:pt x="1499184" y="918057"/>
                </a:lnTo>
                <a:close/>
              </a:path>
              <a:path w="1527809" h="932814">
                <a:moveTo>
                  <a:pt x="1527759" y="918057"/>
                </a:moveTo>
                <a:lnTo>
                  <a:pt x="1499184" y="918057"/>
                </a:lnTo>
                <a:lnTo>
                  <a:pt x="1513471" y="903770"/>
                </a:lnTo>
                <a:lnTo>
                  <a:pt x="1527759" y="903770"/>
                </a:lnTo>
                <a:lnTo>
                  <a:pt x="1527759" y="918057"/>
                </a:lnTo>
                <a:close/>
              </a:path>
            </a:pathLst>
          </a:custGeom>
          <a:solidFill>
            <a:srgbClr val="6F2F9F"/>
          </a:solidFill>
        </p:spPr>
        <p:txBody>
          <a:bodyPr wrap="square" lIns="0" tIns="0" rIns="0" bIns="0" rtlCol="0"/>
          <a:lstStyle/>
          <a:p/>
        </p:txBody>
      </p:sp>
      <p:sp>
        <p:nvSpPr>
          <p:cNvPr id="7" name="object 7"/>
          <p:cNvSpPr/>
          <p:nvPr/>
        </p:nvSpPr>
        <p:spPr>
          <a:xfrm>
            <a:off x="9246666" y="2197290"/>
            <a:ext cx="1783080" cy="1804670"/>
          </a:xfrm>
          <a:custGeom>
            <a:avLst/>
            <a:gdLst/>
            <a:ahLst/>
            <a:cxnLst/>
            <a:rect l="l" t="t" r="r" b="b"/>
            <a:pathLst>
              <a:path w="1783079" h="1804670">
                <a:moveTo>
                  <a:pt x="1768665" y="1804200"/>
                </a:moveTo>
                <a:lnTo>
                  <a:pt x="14287" y="1804200"/>
                </a:lnTo>
                <a:lnTo>
                  <a:pt x="11506" y="1803933"/>
                </a:lnTo>
                <a:lnTo>
                  <a:pt x="0" y="1789912"/>
                </a:lnTo>
                <a:lnTo>
                  <a:pt x="0" y="14287"/>
                </a:lnTo>
                <a:lnTo>
                  <a:pt x="14287" y="0"/>
                </a:lnTo>
                <a:lnTo>
                  <a:pt x="1768665" y="0"/>
                </a:lnTo>
                <a:lnTo>
                  <a:pt x="1782953" y="14287"/>
                </a:lnTo>
                <a:lnTo>
                  <a:pt x="28575" y="14287"/>
                </a:lnTo>
                <a:lnTo>
                  <a:pt x="14287" y="28575"/>
                </a:lnTo>
                <a:lnTo>
                  <a:pt x="28575" y="28575"/>
                </a:lnTo>
                <a:lnTo>
                  <a:pt x="28575" y="1775625"/>
                </a:lnTo>
                <a:lnTo>
                  <a:pt x="14287" y="1775625"/>
                </a:lnTo>
                <a:lnTo>
                  <a:pt x="28575" y="1789912"/>
                </a:lnTo>
                <a:lnTo>
                  <a:pt x="1782953" y="1789912"/>
                </a:lnTo>
                <a:lnTo>
                  <a:pt x="1782673" y="1792706"/>
                </a:lnTo>
                <a:lnTo>
                  <a:pt x="1771446" y="1803933"/>
                </a:lnTo>
                <a:lnTo>
                  <a:pt x="1768665" y="1804200"/>
                </a:lnTo>
                <a:close/>
              </a:path>
              <a:path w="1783079" h="1804670">
                <a:moveTo>
                  <a:pt x="28575" y="28575"/>
                </a:moveTo>
                <a:lnTo>
                  <a:pt x="14287" y="28575"/>
                </a:lnTo>
                <a:lnTo>
                  <a:pt x="28575" y="14287"/>
                </a:lnTo>
                <a:lnTo>
                  <a:pt x="28575" y="28575"/>
                </a:lnTo>
                <a:close/>
              </a:path>
              <a:path w="1783079" h="1804670">
                <a:moveTo>
                  <a:pt x="1754378" y="28575"/>
                </a:moveTo>
                <a:lnTo>
                  <a:pt x="28575" y="28575"/>
                </a:lnTo>
                <a:lnTo>
                  <a:pt x="28575" y="14287"/>
                </a:lnTo>
                <a:lnTo>
                  <a:pt x="1754378" y="14287"/>
                </a:lnTo>
                <a:lnTo>
                  <a:pt x="1754378" y="28575"/>
                </a:lnTo>
                <a:close/>
              </a:path>
              <a:path w="1783079" h="1804670">
                <a:moveTo>
                  <a:pt x="1754378" y="1789912"/>
                </a:moveTo>
                <a:lnTo>
                  <a:pt x="1754378" y="14287"/>
                </a:lnTo>
                <a:lnTo>
                  <a:pt x="1768665" y="28575"/>
                </a:lnTo>
                <a:lnTo>
                  <a:pt x="1782953" y="28575"/>
                </a:lnTo>
                <a:lnTo>
                  <a:pt x="1782953" y="1775625"/>
                </a:lnTo>
                <a:lnTo>
                  <a:pt x="1768665" y="1775625"/>
                </a:lnTo>
                <a:lnTo>
                  <a:pt x="1754378" y="1789912"/>
                </a:lnTo>
                <a:close/>
              </a:path>
              <a:path w="1783079" h="1804670">
                <a:moveTo>
                  <a:pt x="1782953" y="28575"/>
                </a:moveTo>
                <a:lnTo>
                  <a:pt x="1768665" y="28575"/>
                </a:lnTo>
                <a:lnTo>
                  <a:pt x="1754378" y="14287"/>
                </a:lnTo>
                <a:lnTo>
                  <a:pt x="1782953" y="14287"/>
                </a:lnTo>
                <a:lnTo>
                  <a:pt x="1782953" y="28575"/>
                </a:lnTo>
                <a:close/>
              </a:path>
              <a:path w="1783079" h="1804670">
                <a:moveTo>
                  <a:pt x="28575" y="1789912"/>
                </a:moveTo>
                <a:lnTo>
                  <a:pt x="14287" y="1775625"/>
                </a:lnTo>
                <a:lnTo>
                  <a:pt x="28575" y="1775625"/>
                </a:lnTo>
                <a:lnTo>
                  <a:pt x="28575" y="1789912"/>
                </a:lnTo>
                <a:close/>
              </a:path>
              <a:path w="1783079" h="1804670">
                <a:moveTo>
                  <a:pt x="1754378" y="1789912"/>
                </a:moveTo>
                <a:lnTo>
                  <a:pt x="28575" y="1789912"/>
                </a:lnTo>
                <a:lnTo>
                  <a:pt x="28575" y="1775625"/>
                </a:lnTo>
                <a:lnTo>
                  <a:pt x="1754378" y="1775625"/>
                </a:lnTo>
                <a:lnTo>
                  <a:pt x="1754378" y="1789912"/>
                </a:lnTo>
                <a:close/>
              </a:path>
              <a:path w="1783079" h="1804670">
                <a:moveTo>
                  <a:pt x="1782953" y="1789912"/>
                </a:moveTo>
                <a:lnTo>
                  <a:pt x="1754378" y="1789912"/>
                </a:lnTo>
                <a:lnTo>
                  <a:pt x="1768665" y="1775625"/>
                </a:lnTo>
                <a:lnTo>
                  <a:pt x="1782953" y="1775625"/>
                </a:lnTo>
                <a:lnTo>
                  <a:pt x="1782953" y="1789912"/>
                </a:lnTo>
                <a:close/>
              </a:path>
            </a:pathLst>
          </a:custGeom>
          <a:solidFill>
            <a:srgbClr val="FF0000"/>
          </a:solidFill>
        </p:spPr>
        <p:txBody>
          <a:bodyPr wrap="square" lIns="0" tIns="0" rIns="0" bIns="0" rtlCol="0"/>
          <a:lstStyle/>
          <a:p/>
        </p:txBody>
      </p:sp>
      <p:sp>
        <p:nvSpPr>
          <p:cNvPr id="8" name="object 8"/>
          <p:cNvSpPr txBox="1"/>
          <p:nvPr/>
        </p:nvSpPr>
        <p:spPr>
          <a:xfrm>
            <a:off x="1944623" y="5305044"/>
            <a:ext cx="1054735" cy="338455"/>
          </a:xfrm>
          <a:prstGeom prst="rect">
            <a:avLst/>
          </a:prstGeom>
          <a:solidFill>
            <a:srgbClr val="FFFFFF"/>
          </a:solidFill>
        </p:spPr>
        <p:txBody>
          <a:bodyPr vert="horz" wrap="square" lIns="0" tIns="41275" rIns="0" bIns="0" rtlCol="0">
            <a:spAutoFit/>
          </a:bodyPr>
          <a:lstStyle/>
          <a:p>
            <a:pPr marL="90805">
              <a:lnSpc>
                <a:spcPct val="100000"/>
              </a:lnSpc>
              <a:spcBef>
                <a:spcPts val="325"/>
              </a:spcBef>
            </a:pPr>
            <a:r>
              <a:rPr sz="1600" dirty="0">
                <a:solidFill>
                  <a:srgbClr val="C00000"/>
                </a:solidFill>
                <a:latin typeface="微软雅黑" panose="020B0503020204020204" charset="-122"/>
                <a:cs typeface="微软雅黑" panose="020B0503020204020204" charset="-122"/>
              </a:rPr>
              <a:t>大电流</a:t>
            </a:r>
            <a:r>
              <a:rPr sz="1600" spc="-5" dirty="0">
                <a:solidFill>
                  <a:srgbClr val="C00000"/>
                </a:solidFill>
                <a:latin typeface="微软雅黑" panose="020B0503020204020204" charset="-122"/>
                <a:cs typeface="微软雅黑" panose="020B0503020204020204" charset="-122"/>
              </a:rPr>
              <a:t>CT</a:t>
            </a:r>
            <a:endParaRPr sz="1600">
              <a:latin typeface="微软雅黑" panose="020B0503020204020204" charset="-122"/>
              <a:cs typeface="微软雅黑" panose="020B0503020204020204" charset="-122"/>
            </a:endParaRPr>
          </a:p>
        </p:txBody>
      </p:sp>
      <p:sp>
        <p:nvSpPr>
          <p:cNvPr id="9" name="object 9"/>
          <p:cNvSpPr txBox="1"/>
          <p:nvPr/>
        </p:nvSpPr>
        <p:spPr>
          <a:xfrm>
            <a:off x="6527292" y="5082540"/>
            <a:ext cx="1054735" cy="338455"/>
          </a:xfrm>
          <a:prstGeom prst="rect">
            <a:avLst/>
          </a:prstGeom>
          <a:solidFill>
            <a:srgbClr val="FFFFFF"/>
          </a:solidFill>
        </p:spPr>
        <p:txBody>
          <a:bodyPr vert="horz" wrap="square" lIns="0" tIns="40640" rIns="0" bIns="0" rtlCol="0">
            <a:spAutoFit/>
          </a:bodyPr>
          <a:lstStyle/>
          <a:p>
            <a:pPr marL="90805">
              <a:lnSpc>
                <a:spcPct val="100000"/>
              </a:lnSpc>
              <a:spcBef>
                <a:spcPts val="320"/>
              </a:spcBef>
            </a:pPr>
            <a:r>
              <a:rPr sz="1600" dirty="0">
                <a:solidFill>
                  <a:srgbClr val="C00000"/>
                </a:solidFill>
                <a:latin typeface="微软雅黑" panose="020B0503020204020204" charset="-122"/>
                <a:cs typeface="微软雅黑" panose="020B0503020204020204" charset="-122"/>
              </a:rPr>
              <a:t>大电流</a:t>
            </a:r>
            <a:r>
              <a:rPr sz="1600" spc="-5" dirty="0">
                <a:solidFill>
                  <a:srgbClr val="C00000"/>
                </a:solidFill>
                <a:latin typeface="微软雅黑" panose="020B0503020204020204" charset="-122"/>
                <a:cs typeface="微软雅黑" panose="020B0503020204020204" charset="-122"/>
              </a:rPr>
              <a:t>CT</a:t>
            </a:r>
            <a:endParaRPr sz="1600">
              <a:latin typeface="微软雅黑" panose="020B0503020204020204" charset="-122"/>
              <a:cs typeface="微软雅黑" panose="020B0503020204020204" charset="-122"/>
            </a:endParaRPr>
          </a:p>
        </p:txBody>
      </p:sp>
      <p:sp>
        <p:nvSpPr>
          <p:cNvPr id="10" name="object 10"/>
          <p:cNvSpPr txBox="1"/>
          <p:nvPr/>
        </p:nvSpPr>
        <p:spPr>
          <a:xfrm>
            <a:off x="9610343" y="4070603"/>
            <a:ext cx="1005840" cy="340360"/>
          </a:xfrm>
          <a:prstGeom prst="rect">
            <a:avLst/>
          </a:prstGeom>
          <a:solidFill>
            <a:srgbClr val="FFFFFF"/>
          </a:solidFill>
        </p:spPr>
        <p:txBody>
          <a:bodyPr vert="horz" wrap="square" lIns="0" tIns="41910" rIns="0" bIns="0" rtlCol="0">
            <a:spAutoFit/>
          </a:bodyPr>
          <a:lstStyle/>
          <a:p>
            <a:pPr marL="91440">
              <a:lnSpc>
                <a:spcPct val="100000"/>
              </a:lnSpc>
              <a:spcBef>
                <a:spcPts val="330"/>
              </a:spcBef>
            </a:pPr>
            <a:r>
              <a:rPr sz="1600" dirty="0">
                <a:solidFill>
                  <a:srgbClr val="C00000"/>
                </a:solidFill>
                <a:latin typeface="微软雅黑" panose="020B0503020204020204" charset="-122"/>
                <a:cs typeface="微软雅黑" panose="020B0503020204020204" charset="-122"/>
              </a:rPr>
              <a:t>分支装</a:t>
            </a:r>
            <a:r>
              <a:rPr sz="1600" spc="-5" dirty="0">
                <a:solidFill>
                  <a:srgbClr val="C00000"/>
                </a:solidFill>
                <a:latin typeface="微软雅黑" panose="020B0503020204020204" charset="-122"/>
                <a:cs typeface="微软雅黑" panose="020B0503020204020204" charset="-122"/>
              </a:rPr>
              <a:t>置</a:t>
            </a:r>
            <a:endParaRPr sz="1600">
              <a:latin typeface="微软雅黑" panose="020B0503020204020204" charset="-122"/>
              <a:cs typeface="微软雅黑" panose="020B0503020204020204"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2275" y="816610"/>
            <a:ext cx="3695700" cy="28956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6FC0"/>
                </a:solidFill>
                <a:latin typeface="微软雅黑" panose="020B0503020204020204" charset="-122"/>
                <a:cs typeface="微软雅黑" panose="020B0503020204020204" charset="-122"/>
              </a:rPr>
              <a:t>（</a:t>
            </a:r>
            <a:r>
              <a:rPr lang="zh-CN" sz="1800" b="1" dirty="0">
                <a:solidFill>
                  <a:srgbClr val="006FC0"/>
                </a:solidFill>
                <a:latin typeface="微软雅黑" panose="020B0503020204020204" charset="-122"/>
                <a:cs typeface="微软雅黑" panose="020B0503020204020204" charset="-122"/>
              </a:rPr>
              <a:t>二</a:t>
            </a:r>
            <a:r>
              <a:rPr sz="1800" b="1" dirty="0">
                <a:solidFill>
                  <a:srgbClr val="006FC0"/>
                </a:solidFill>
                <a:latin typeface="微软雅黑" panose="020B0503020204020204" charset="-122"/>
                <a:cs typeface="微软雅黑" panose="020B0503020204020204" charset="-122"/>
              </a:rPr>
              <a:t>）控制回路端子接线图</a:t>
            </a:r>
            <a:r>
              <a:rPr sz="1800" b="1" spc="-5" dirty="0">
                <a:solidFill>
                  <a:srgbClr val="006FC0"/>
                </a:solidFill>
                <a:latin typeface="微软雅黑" panose="020B0503020204020204" charset="-122"/>
                <a:cs typeface="微软雅黑" panose="020B0503020204020204" charset="-122"/>
              </a:rPr>
              <a:t>-C</a:t>
            </a:r>
            <a:r>
              <a:rPr sz="1800" b="1" dirty="0">
                <a:solidFill>
                  <a:srgbClr val="006FC0"/>
                </a:solidFill>
                <a:latin typeface="微软雅黑" panose="020B0503020204020204" charset="-122"/>
                <a:cs typeface="微软雅黑" panose="020B0503020204020204" charset="-122"/>
              </a:rPr>
              <a:t>T</a:t>
            </a:r>
            <a:endParaRPr sz="1800">
              <a:latin typeface="微软雅黑" panose="020B0503020204020204" charset="-122"/>
              <a:cs typeface="微软雅黑" panose="020B0503020204020204" charset="-122"/>
            </a:endParaRPr>
          </a:p>
        </p:txBody>
      </p:sp>
      <p:sp>
        <p:nvSpPr>
          <p:cNvPr id="3" name="object 3"/>
          <p:cNvSpPr txBox="1">
            <a:spLocks noGrp="1"/>
          </p:cNvSpPr>
          <p:nvPr>
            <p:ph type="title"/>
          </p:nvPr>
        </p:nvSpPr>
        <p:spPr>
          <a:xfrm>
            <a:off x="264795" y="124218"/>
            <a:ext cx="24638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六、接入方案</a:t>
            </a:r>
            <a:endParaRPr sz="2400"/>
          </a:p>
        </p:txBody>
      </p:sp>
      <p:sp>
        <p:nvSpPr>
          <p:cNvPr id="4" name="object 4"/>
          <p:cNvSpPr/>
          <p:nvPr/>
        </p:nvSpPr>
        <p:spPr>
          <a:xfrm>
            <a:off x="4838700" y="1254252"/>
            <a:ext cx="7353300" cy="5515356"/>
          </a:xfrm>
          <a:prstGeom prst="rect">
            <a:avLst/>
          </a:prstGeom>
          <a:blipFill>
            <a:blip r:embed="rId1" cstate="print"/>
            <a:stretch>
              <a:fillRect/>
            </a:stretch>
          </a:blipFill>
        </p:spPr>
        <p:txBody>
          <a:bodyPr wrap="square" lIns="0" tIns="0" rIns="0" bIns="0" rtlCol="0"/>
          <a:lstStyle/>
          <a:p/>
        </p:txBody>
      </p:sp>
      <p:sp>
        <p:nvSpPr>
          <p:cNvPr id="5" name="object 5"/>
          <p:cNvSpPr txBox="1"/>
          <p:nvPr/>
        </p:nvSpPr>
        <p:spPr>
          <a:xfrm>
            <a:off x="6522719" y="2813304"/>
            <a:ext cx="1115695" cy="340360"/>
          </a:xfrm>
          <a:prstGeom prst="rect">
            <a:avLst/>
          </a:prstGeom>
          <a:solidFill>
            <a:srgbClr val="FFFFFF"/>
          </a:solidFill>
        </p:spPr>
        <p:txBody>
          <a:bodyPr vert="horz" wrap="square" lIns="0" tIns="41910" rIns="0" bIns="0" rtlCol="0">
            <a:spAutoFit/>
          </a:bodyPr>
          <a:lstStyle/>
          <a:p>
            <a:pPr marL="91440">
              <a:lnSpc>
                <a:spcPct val="100000"/>
              </a:lnSpc>
              <a:spcBef>
                <a:spcPts val="330"/>
              </a:spcBef>
            </a:pPr>
            <a:r>
              <a:rPr sz="1600" dirty="0">
                <a:solidFill>
                  <a:srgbClr val="C00000"/>
                </a:solidFill>
                <a:latin typeface="微软雅黑" panose="020B0503020204020204" charset="-122"/>
                <a:cs typeface="微软雅黑" panose="020B0503020204020204" charset="-122"/>
              </a:rPr>
              <a:t>小电</a:t>
            </a:r>
            <a:r>
              <a:rPr sz="1600" spc="-5" dirty="0">
                <a:solidFill>
                  <a:srgbClr val="C00000"/>
                </a:solidFill>
                <a:latin typeface="微软雅黑" panose="020B0503020204020204" charset="-122"/>
                <a:cs typeface="微软雅黑" panose="020B0503020204020204" charset="-122"/>
              </a:rPr>
              <a:t>流</a:t>
            </a:r>
            <a:r>
              <a:rPr sz="1600" spc="-35" dirty="0">
                <a:solidFill>
                  <a:srgbClr val="C00000"/>
                </a:solidFill>
                <a:latin typeface="微软雅黑" panose="020B0503020204020204" charset="-122"/>
                <a:cs typeface="微软雅黑" panose="020B0503020204020204" charset="-122"/>
              </a:rPr>
              <a:t> </a:t>
            </a:r>
            <a:r>
              <a:rPr sz="1600" spc="-5" dirty="0">
                <a:solidFill>
                  <a:srgbClr val="C00000"/>
                </a:solidFill>
                <a:latin typeface="微软雅黑" panose="020B0503020204020204" charset="-122"/>
                <a:cs typeface="微软雅黑" panose="020B0503020204020204" charset="-122"/>
              </a:rPr>
              <a:t>CT</a:t>
            </a:r>
            <a:endParaRPr sz="1600">
              <a:latin typeface="微软雅黑" panose="020B0503020204020204" charset="-122"/>
              <a:cs typeface="微软雅黑" panose="020B0503020204020204" charset="-122"/>
            </a:endParaRPr>
          </a:p>
        </p:txBody>
      </p:sp>
      <p:sp>
        <p:nvSpPr>
          <p:cNvPr id="6" name="object 6"/>
          <p:cNvSpPr txBox="1"/>
          <p:nvPr/>
        </p:nvSpPr>
        <p:spPr>
          <a:xfrm>
            <a:off x="10287000" y="4376928"/>
            <a:ext cx="1005840" cy="338455"/>
          </a:xfrm>
          <a:prstGeom prst="rect">
            <a:avLst/>
          </a:prstGeom>
          <a:solidFill>
            <a:srgbClr val="FFFFFF"/>
          </a:solidFill>
        </p:spPr>
        <p:txBody>
          <a:bodyPr vert="horz" wrap="square" lIns="0" tIns="41275" rIns="0" bIns="0" rtlCol="0">
            <a:spAutoFit/>
          </a:bodyPr>
          <a:lstStyle/>
          <a:p>
            <a:pPr marL="90805">
              <a:lnSpc>
                <a:spcPct val="100000"/>
              </a:lnSpc>
              <a:spcBef>
                <a:spcPts val="325"/>
              </a:spcBef>
            </a:pPr>
            <a:r>
              <a:rPr sz="1600" dirty="0">
                <a:solidFill>
                  <a:srgbClr val="C00000"/>
                </a:solidFill>
                <a:latin typeface="微软雅黑" panose="020B0503020204020204" charset="-122"/>
                <a:cs typeface="微软雅黑" panose="020B0503020204020204" charset="-122"/>
              </a:rPr>
              <a:t>分支装</a:t>
            </a:r>
            <a:r>
              <a:rPr sz="1600" spc="-5" dirty="0">
                <a:solidFill>
                  <a:srgbClr val="C00000"/>
                </a:solidFill>
                <a:latin typeface="微软雅黑" panose="020B0503020204020204" charset="-122"/>
                <a:cs typeface="微软雅黑" panose="020B0503020204020204" charset="-122"/>
              </a:rPr>
              <a:t>置</a:t>
            </a:r>
            <a:endParaRPr sz="1600">
              <a:latin typeface="微软雅黑" panose="020B0503020204020204" charset="-122"/>
              <a:cs typeface="微软雅黑" panose="020B0503020204020204" charset="-122"/>
            </a:endParaRPr>
          </a:p>
        </p:txBody>
      </p:sp>
      <p:sp>
        <p:nvSpPr>
          <p:cNvPr id="7" name="object 7"/>
          <p:cNvSpPr/>
          <p:nvPr/>
        </p:nvSpPr>
        <p:spPr>
          <a:xfrm>
            <a:off x="79247" y="1298447"/>
            <a:ext cx="4594898" cy="5354840"/>
          </a:xfrm>
          <a:prstGeom prst="rect">
            <a:avLst/>
          </a:prstGeom>
          <a:blipFill>
            <a:blip r:embed="rId2" cstate="print"/>
            <a:stretch>
              <a:fillRect/>
            </a:stretch>
          </a:blipFill>
        </p:spPr>
        <p:txBody>
          <a:bodyPr wrap="square" lIns="0" tIns="0" rIns="0" bIns="0" rtlCol="0"/>
          <a:lstStyle/>
          <a:p/>
        </p:txBody>
      </p:sp>
      <p:sp>
        <p:nvSpPr>
          <p:cNvPr id="8" name="object 8"/>
          <p:cNvSpPr/>
          <p:nvPr/>
        </p:nvSpPr>
        <p:spPr>
          <a:xfrm>
            <a:off x="3146450" y="3390925"/>
            <a:ext cx="3376929" cy="238760"/>
          </a:xfrm>
          <a:custGeom>
            <a:avLst/>
            <a:gdLst/>
            <a:ahLst/>
            <a:cxnLst/>
            <a:rect l="l" t="t" r="r" b="b"/>
            <a:pathLst>
              <a:path w="3376929" h="238760">
                <a:moveTo>
                  <a:pt x="3293237" y="85585"/>
                </a:moveTo>
                <a:lnTo>
                  <a:pt x="3291666" y="57059"/>
                </a:lnTo>
                <a:lnTo>
                  <a:pt x="3313061" y="55879"/>
                </a:lnTo>
                <a:lnTo>
                  <a:pt x="3311499" y="27343"/>
                </a:lnTo>
                <a:lnTo>
                  <a:pt x="3290030" y="27343"/>
                </a:lnTo>
                <a:lnTo>
                  <a:pt x="3288525" y="0"/>
                </a:lnTo>
                <a:lnTo>
                  <a:pt x="3351684" y="27343"/>
                </a:lnTo>
                <a:lnTo>
                  <a:pt x="3311499" y="27343"/>
                </a:lnTo>
                <a:lnTo>
                  <a:pt x="3290095" y="28522"/>
                </a:lnTo>
                <a:lnTo>
                  <a:pt x="3354409" y="28522"/>
                </a:lnTo>
                <a:lnTo>
                  <a:pt x="3376472" y="38074"/>
                </a:lnTo>
                <a:lnTo>
                  <a:pt x="3293237" y="85585"/>
                </a:lnTo>
                <a:close/>
              </a:path>
              <a:path w="3376929" h="238760">
                <a:moveTo>
                  <a:pt x="3291666" y="57059"/>
                </a:moveTo>
                <a:lnTo>
                  <a:pt x="3290095" y="28522"/>
                </a:lnTo>
                <a:lnTo>
                  <a:pt x="3311499" y="27343"/>
                </a:lnTo>
                <a:lnTo>
                  <a:pt x="3313061" y="55879"/>
                </a:lnTo>
                <a:lnTo>
                  <a:pt x="3291666" y="57059"/>
                </a:lnTo>
                <a:close/>
              </a:path>
              <a:path w="3376929" h="238760">
                <a:moveTo>
                  <a:pt x="1574" y="238404"/>
                </a:moveTo>
                <a:lnTo>
                  <a:pt x="0" y="209880"/>
                </a:lnTo>
                <a:lnTo>
                  <a:pt x="3290095" y="28522"/>
                </a:lnTo>
                <a:lnTo>
                  <a:pt x="3291666" y="57059"/>
                </a:lnTo>
                <a:lnTo>
                  <a:pt x="1574" y="238404"/>
                </a:lnTo>
                <a:close/>
              </a:path>
            </a:pathLst>
          </a:custGeom>
          <a:solidFill>
            <a:srgbClr val="FF0000"/>
          </a:solidFill>
        </p:spPr>
        <p:txBody>
          <a:bodyPr wrap="square" lIns="0" tIns="0" rIns="0" bIns="0" rtlCol="0"/>
          <a:lstStyle/>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0" y="533400"/>
            <a:ext cx="3418205" cy="5692775"/>
          </a:xfrm>
          <a:prstGeom prst="rect">
            <a:avLst/>
          </a:prstGeom>
          <a:noFill/>
        </p:spPr>
        <p:txBody>
          <a:bodyPr wrap="square" rtlCol="0">
            <a:spAutoFit/>
          </a:bodyPr>
          <a:p>
            <a:r>
              <a:rPr lang="zh-CN" altLang="en-US" sz="2800">
                <a:solidFill>
                  <a:schemeClr val="accent1"/>
                </a:solidFill>
                <a:effectLst>
                  <a:outerShdw blurRad="38100" dist="25400" dir="5400000" algn="ctr" rotWithShape="0">
                    <a:srgbClr val="6E747A">
                      <a:alpha val="43000"/>
                    </a:srgbClr>
                  </a:outerShdw>
                </a:effectLst>
              </a:rPr>
              <a:t>一、设备介绍</a:t>
            </a:r>
            <a:endParaRPr lang="zh-CN" altLang="en-US" sz="2800">
              <a:solidFill>
                <a:schemeClr val="accent1"/>
              </a:solidFill>
              <a:effectLst>
                <a:outerShdw blurRad="38100" dist="25400" dir="5400000" algn="ctr" rotWithShape="0">
                  <a:srgbClr val="6E747A">
                    <a:alpha val="43000"/>
                  </a:srgb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二、现场勘查</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三、工作票选型</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四、制定施工方案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五、材料准备</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六、接入方案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七、设备调试</a:t>
            </a:r>
            <a:endParaRPr lang="zh-CN" altLang="en-US" sz="28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5" y="110464"/>
            <a:ext cx="27686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六、接入方案</a:t>
            </a:r>
            <a:endParaRPr sz="2400"/>
          </a:p>
        </p:txBody>
      </p:sp>
      <p:sp>
        <p:nvSpPr>
          <p:cNvPr id="3" name="object 3"/>
          <p:cNvSpPr/>
          <p:nvPr/>
        </p:nvSpPr>
        <p:spPr>
          <a:xfrm>
            <a:off x="372745" y="1125219"/>
            <a:ext cx="11280140" cy="5674995"/>
          </a:xfrm>
          <a:custGeom>
            <a:avLst/>
            <a:gdLst/>
            <a:ahLst/>
            <a:cxnLst/>
            <a:rect l="l" t="t" r="r" b="b"/>
            <a:pathLst>
              <a:path w="11280140" h="5674995">
                <a:moveTo>
                  <a:pt x="9525" y="5665470"/>
                </a:moveTo>
                <a:lnTo>
                  <a:pt x="0" y="5665470"/>
                </a:lnTo>
                <a:lnTo>
                  <a:pt x="0" y="5646420"/>
                </a:lnTo>
                <a:lnTo>
                  <a:pt x="19050" y="5646420"/>
                </a:lnTo>
                <a:lnTo>
                  <a:pt x="19050" y="5655945"/>
                </a:lnTo>
                <a:lnTo>
                  <a:pt x="9525" y="5655945"/>
                </a:lnTo>
                <a:lnTo>
                  <a:pt x="9525" y="5665470"/>
                </a:lnTo>
                <a:close/>
              </a:path>
              <a:path w="11280140" h="5674995">
                <a:moveTo>
                  <a:pt x="10794" y="5674995"/>
                </a:moveTo>
                <a:lnTo>
                  <a:pt x="9525" y="5674995"/>
                </a:lnTo>
                <a:lnTo>
                  <a:pt x="9525" y="5655945"/>
                </a:lnTo>
                <a:lnTo>
                  <a:pt x="10794" y="5655945"/>
                </a:lnTo>
                <a:lnTo>
                  <a:pt x="10794" y="5674995"/>
                </a:lnTo>
                <a:close/>
              </a:path>
              <a:path w="11280140" h="5674995">
                <a:moveTo>
                  <a:pt x="19050" y="5665470"/>
                </a:moveTo>
                <a:lnTo>
                  <a:pt x="10794" y="5665470"/>
                </a:lnTo>
                <a:lnTo>
                  <a:pt x="10794" y="5655945"/>
                </a:lnTo>
                <a:lnTo>
                  <a:pt x="19050" y="5655945"/>
                </a:lnTo>
                <a:lnTo>
                  <a:pt x="19050" y="5665470"/>
                </a:lnTo>
                <a:close/>
              </a:path>
              <a:path w="11280140" h="5674995">
                <a:moveTo>
                  <a:pt x="19050" y="5627370"/>
                </a:moveTo>
                <a:lnTo>
                  <a:pt x="0" y="5627370"/>
                </a:lnTo>
                <a:lnTo>
                  <a:pt x="0" y="5608320"/>
                </a:lnTo>
                <a:lnTo>
                  <a:pt x="19050" y="5608320"/>
                </a:lnTo>
                <a:lnTo>
                  <a:pt x="19050" y="5627370"/>
                </a:lnTo>
                <a:close/>
              </a:path>
              <a:path w="11280140" h="5674995">
                <a:moveTo>
                  <a:pt x="19050" y="5589270"/>
                </a:moveTo>
                <a:lnTo>
                  <a:pt x="0" y="5589270"/>
                </a:lnTo>
                <a:lnTo>
                  <a:pt x="0" y="5570220"/>
                </a:lnTo>
                <a:lnTo>
                  <a:pt x="19050" y="5570220"/>
                </a:lnTo>
                <a:lnTo>
                  <a:pt x="19050" y="5589270"/>
                </a:lnTo>
                <a:close/>
              </a:path>
              <a:path w="11280140" h="5674995">
                <a:moveTo>
                  <a:pt x="19050" y="5551170"/>
                </a:moveTo>
                <a:lnTo>
                  <a:pt x="0" y="5551170"/>
                </a:lnTo>
                <a:lnTo>
                  <a:pt x="0" y="5532120"/>
                </a:lnTo>
                <a:lnTo>
                  <a:pt x="19050" y="5532120"/>
                </a:lnTo>
                <a:lnTo>
                  <a:pt x="19050" y="5551170"/>
                </a:lnTo>
                <a:close/>
              </a:path>
              <a:path w="11280140" h="5674995">
                <a:moveTo>
                  <a:pt x="19050" y="5513070"/>
                </a:moveTo>
                <a:lnTo>
                  <a:pt x="0" y="5513070"/>
                </a:lnTo>
                <a:lnTo>
                  <a:pt x="0" y="5494020"/>
                </a:lnTo>
                <a:lnTo>
                  <a:pt x="19050" y="5494020"/>
                </a:lnTo>
                <a:lnTo>
                  <a:pt x="19050" y="5513070"/>
                </a:lnTo>
                <a:close/>
              </a:path>
              <a:path w="11280140" h="5674995">
                <a:moveTo>
                  <a:pt x="19050" y="5474970"/>
                </a:moveTo>
                <a:lnTo>
                  <a:pt x="0" y="5474970"/>
                </a:lnTo>
                <a:lnTo>
                  <a:pt x="0" y="5455920"/>
                </a:lnTo>
                <a:lnTo>
                  <a:pt x="19050" y="5455920"/>
                </a:lnTo>
                <a:lnTo>
                  <a:pt x="19050" y="5474970"/>
                </a:lnTo>
                <a:close/>
              </a:path>
              <a:path w="11280140" h="5674995">
                <a:moveTo>
                  <a:pt x="19050" y="5436870"/>
                </a:moveTo>
                <a:lnTo>
                  <a:pt x="0" y="5436870"/>
                </a:lnTo>
                <a:lnTo>
                  <a:pt x="0" y="5417820"/>
                </a:lnTo>
                <a:lnTo>
                  <a:pt x="19050" y="5417820"/>
                </a:lnTo>
                <a:lnTo>
                  <a:pt x="19050" y="5436870"/>
                </a:lnTo>
                <a:close/>
              </a:path>
              <a:path w="11280140" h="5674995">
                <a:moveTo>
                  <a:pt x="19050" y="5398770"/>
                </a:moveTo>
                <a:lnTo>
                  <a:pt x="0" y="5398770"/>
                </a:lnTo>
                <a:lnTo>
                  <a:pt x="0" y="5379720"/>
                </a:lnTo>
                <a:lnTo>
                  <a:pt x="19050" y="5379720"/>
                </a:lnTo>
                <a:lnTo>
                  <a:pt x="19050" y="5398770"/>
                </a:lnTo>
                <a:close/>
              </a:path>
              <a:path w="11280140" h="5674995">
                <a:moveTo>
                  <a:pt x="19050" y="5360670"/>
                </a:moveTo>
                <a:lnTo>
                  <a:pt x="0" y="5360670"/>
                </a:lnTo>
                <a:lnTo>
                  <a:pt x="0" y="5341620"/>
                </a:lnTo>
                <a:lnTo>
                  <a:pt x="19050" y="5341620"/>
                </a:lnTo>
                <a:lnTo>
                  <a:pt x="19050" y="5360670"/>
                </a:lnTo>
                <a:close/>
              </a:path>
              <a:path w="11280140" h="5674995">
                <a:moveTo>
                  <a:pt x="19050" y="5322570"/>
                </a:moveTo>
                <a:lnTo>
                  <a:pt x="0" y="5322570"/>
                </a:lnTo>
                <a:lnTo>
                  <a:pt x="0" y="5303520"/>
                </a:lnTo>
                <a:lnTo>
                  <a:pt x="19050" y="5303520"/>
                </a:lnTo>
                <a:lnTo>
                  <a:pt x="19050" y="5322570"/>
                </a:lnTo>
                <a:close/>
              </a:path>
              <a:path w="11280140" h="5674995">
                <a:moveTo>
                  <a:pt x="19050" y="5284470"/>
                </a:moveTo>
                <a:lnTo>
                  <a:pt x="0" y="5284470"/>
                </a:lnTo>
                <a:lnTo>
                  <a:pt x="0" y="5265420"/>
                </a:lnTo>
                <a:lnTo>
                  <a:pt x="19050" y="5265420"/>
                </a:lnTo>
                <a:lnTo>
                  <a:pt x="19050" y="5284470"/>
                </a:lnTo>
                <a:close/>
              </a:path>
              <a:path w="11280140" h="5674995">
                <a:moveTo>
                  <a:pt x="19050" y="5246370"/>
                </a:moveTo>
                <a:lnTo>
                  <a:pt x="0" y="5246370"/>
                </a:lnTo>
                <a:lnTo>
                  <a:pt x="0" y="5227320"/>
                </a:lnTo>
                <a:lnTo>
                  <a:pt x="19050" y="5227320"/>
                </a:lnTo>
                <a:lnTo>
                  <a:pt x="19050" y="5246370"/>
                </a:lnTo>
                <a:close/>
              </a:path>
              <a:path w="11280140" h="5674995">
                <a:moveTo>
                  <a:pt x="19050" y="5208270"/>
                </a:moveTo>
                <a:lnTo>
                  <a:pt x="0" y="5208270"/>
                </a:lnTo>
                <a:lnTo>
                  <a:pt x="0" y="5189220"/>
                </a:lnTo>
                <a:lnTo>
                  <a:pt x="19050" y="5189220"/>
                </a:lnTo>
                <a:lnTo>
                  <a:pt x="19050" y="5208270"/>
                </a:lnTo>
                <a:close/>
              </a:path>
              <a:path w="11280140" h="5674995">
                <a:moveTo>
                  <a:pt x="19050" y="5170170"/>
                </a:moveTo>
                <a:lnTo>
                  <a:pt x="0" y="5170170"/>
                </a:lnTo>
                <a:lnTo>
                  <a:pt x="0" y="5151120"/>
                </a:lnTo>
                <a:lnTo>
                  <a:pt x="19050" y="5151120"/>
                </a:lnTo>
                <a:lnTo>
                  <a:pt x="19050" y="5170170"/>
                </a:lnTo>
                <a:close/>
              </a:path>
              <a:path w="11280140" h="5674995">
                <a:moveTo>
                  <a:pt x="19050" y="5132070"/>
                </a:moveTo>
                <a:lnTo>
                  <a:pt x="0" y="5132070"/>
                </a:lnTo>
                <a:lnTo>
                  <a:pt x="0" y="5113020"/>
                </a:lnTo>
                <a:lnTo>
                  <a:pt x="19050" y="5113020"/>
                </a:lnTo>
                <a:lnTo>
                  <a:pt x="19050" y="5132070"/>
                </a:lnTo>
                <a:close/>
              </a:path>
              <a:path w="11280140" h="5674995">
                <a:moveTo>
                  <a:pt x="19050" y="5093970"/>
                </a:moveTo>
                <a:lnTo>
                  <a:pt x="0" y="5093970"/>
                </a:lnTo>
                <a:lnTo>
                  <a:pt x="0" y="5074920"/>
                </a:lnTo>
                <a:lnTo>
                  <a:pt x="19050" y="5074920"/>
                </a:lnTo>
                <a:lnTo>
                  <a:pt x="19050" y="5093970"/>
                </a:lnTo>
                <a:close/>
              </a:path>
              <a:path w="11280140" h="5674995">
                <a:moveTo>
                  <a:pt x="19050" y="5055870"/>
                </a:moveTo>
                <a:lnTo>
                  <a:pt x="0" y="5055870"/>
                </a:lnTo>
                <a:lnTo>
                  <a:pt x="0" y="5036820"/>
                </a:lnTo>
                <a:lnTo>
                  <a:pt x="19050" y="5036820"/>
                </a:lnTo>
                <a:lnTo>
                  <a:pt x="19050" y="5055870"/>
                </a:lnTo>
                <a:close/>
              </a:path>
              <a:path w="11280140" h="5674995">
                <a:moveTo>
                  <a:pt x="19050" y="5017770"/>
                </a:moveTo>
                <a:lnTo>
                  <a:pt x="0" y="5017770"/>
                </a:lnTo>
                <a:lnTo>
                  <a:pt x="0" y="4998720"/>
                </a:lnTo>
                <a:lnTo>
                  <a:pt x="19050" y="4998720"/>
                </a:lnTo>
                <a:lnTo>
                  <a:pt x="19050" y="5017770"/>
                </a:lnTo>
                <a:close/>
              </a:path>
              <a:path w="11280140" h="5674995">
                <a:moveTo>
                  <a:pt x="19050" y="4979670"/>
                </a:moveTo>
                <a:lnTo>
                  <a:pt x="0" y="4979670"/>
                </a:lnTo>
                <a:lnTo>
                  <a:pt x="0" y="4960620"/>
                </a:lnTo>
                <a:lnTo>
                  <a:pt x="19050" y="4960620"/>
                </a:lnTo>
                <a:lnTo>
                  <a:pt x="19050" y="4979670"/>
                </a:lnTo>
                <a:close/>
              </a:path>
              <a:path w="11280140" h="5674995">
                <a:moveTo>
                  <a:pt x="19050" y="4941570"/>
                </a:moveTo>
                <a:lnTo>
                  <a:pt x="0" y="4941570"/>
                </a:lnTo>
                <a:lnTo>
                  <a:pt x="0" y="4922520"/>
                </a:lnTo>
                <a:lnTo>
                  <a:pt x="19050" y="4922520"/>
                </a:lnTo>
                <a:lnTo>
                  <a:pt x="19050" y="4941570"/>
                </a:lnTo>
                <a:close/>
              </a:path>
              <a:path w="11280140" h="5674995">
                <a:moveTo>
                  <a:pt x="19050" y="4903470"/>
                </a:moveTo>
                <a:lnTo>
                  <a:pt x="0" y="4903470"/>
                </a:lnTo>
                <a:lnTo>
                  <a:pt x="0" y="4884420"/>
                </a:lnTo>
                <a:lnTo>
                  <a:pt x="19050" y="4884420"/>
                </a:lnTo>
                <a:lnTo>
                  <a:pt x="19050" y="4903470"/>
                </a:lnTo>
                <a:close/>
              </a:path>
              <a:path w="11280140" h="5674995">
                <a:moveTo>
                  <a:pt x="19050" y="4865370"/>
                </a:moveTo>
                <a:lnTo>
                  <a:pt x="0" y="4865370"/>
                </a:lnTo>
                <a:lnTo>
                  <a:pt x="0" y="4846320"/>
                </a:lnTo>
                <a:lnTo>
                  <a:pt x="19050" y="4846320"/>
                </a:lnTo>
                <a:lnTo>
                  <a:pt x="19050" y="4865370"/>
                </a:lnTo>
                <a:close/>
              </a:path>
              <a:path w="11280140" h="5674995">
                <a:moveTo>
                  <a:pt x="19050" y="4827270"/>
                </a:moveTo>
                <a:lnTo>
                  <a:pt x="0" y="4827270"/>
                </a:lnTo>
                <a:lnTo>
                  <a:pt x="0" y="4808220"/>
                </a:lnTo>
                <a:lnTo>
                  <a:pt x="19050" y="4808220"/>
                </a:lnTo>
                <a:lnTo>
                  <a:pt x="19050" y="4827270"/>
                </a:lnTo>
                <a:close/>
              </a:path>
              <a:path w="11280140" h="5674995">
                <a:moveTo>
                  <a:pt x="19050" y="4789170"/>
                </a:moveTo>
                <a:lnTo>
                  <a:pt x="0" y="4789170"/>
                </a:lnTo>
                <a:lnTo>
                  <a:pt x="0" y="4770120"/>
                </a:lnTo>
                <a:lnTo>
                  <a:pt x="19050" y="4770120"/>
                </a:lnTo>
                <a:lnTo>
                  <a:pt x="19050" y="4789170"/>
                </a:lnTo>
                <a:close/>
              </a:path>
              <a:path w="11280140" h="5674995">
                <a:moveTo>
                  <a:pt x="19050" y="4751070"/>
                </a:moveTo>
                <a:lnTo>
                  <a:pt x="0" y="4751070"/>
                </a:lnTo>
                <a:lnTo>
                  <a:pt x="0" y="4732020"/>
                </a:lnTo>
                <a:lnTo>
                  <a:pt x="19050" y="4732020"/>
                </a:lnTo>
                <a:lnTo>
                  <a:pt x="19050" y="4751070"/>
                </a:lnTo>
                <a:close/>
              </a:path>
              <a:path w="11280140" h="5674995">
                <a:moveTo>
                  <a:pt x="19050" y="4712970"/>
                </a:moveTo>
                <a:lnTo>
                  <a:pt x="0" y="4712970"/>
                </a:lnTo>
                <a:lnTo>
                  <a:pt x="0" y="4693920"/>
                </a:lnTo>
                <a:lnTo>
                  <a:pt x="19050" y="4693920"/>
                </a:lnTo>
                <a:lnTo>
                  <a:pt x="19050" y="4712970"/>
                </a:lnTo>
                <a:close/>
              </a:path>
              <a:path w="11280140" h="5674995">
                <a:moveTo>
                  <a:pt x="19050" y="4674870"/>
                </a:moveTo>
                <a:lnTo>
                  <a:pt x="0" y="4674870"/>
                </a:lnTo>
                <a:lnTo>
                  <a:pt x="0" y="4655820"/>
                </a:lnTo>
                <a:lnTo>
                  <a:pt x="19050" y="4655820"/>
                </a:lnTo>
                <a:lnTo>
                  <a:pt x="19050" y="4674870"/>
                </a:lnTo>
                <a:close/>
              </a:path>
              <a:path w="11280140" h="5674995">
                <a:moveTo>
                  <a:pt x="19050" y="4636770"/>
                </a:moveTo>
                <a:lnTo>
                  <a:pt x="0" y="4636770"/>
                </a:lnTo>
                <a:lnTo>
                  <a:pt x="0" y="4617720"/>
                </a:lnTo>
                <a:lnTo>
                  <a:pt x="19050" y="4617720"/>
                </a:lnTo>
                <a:lnTo>
                  <a:pt x="19050" y="4636770"/>
                </a:lnTo>
                <a:close/>
              </a:path>
              <a:path w="11280140" h="5674995">
                <a:moveTo>
                  <a:pt x="19050" y="4598670"/>
                </a:moveTo>
                <a:lnTo>
                  <a:pt x="0" y="4598670"/>
                </a:lnTo>
                <a:lnTo>
                  <a:pt x="0" y="4579620"/>
                </a:lnTo>
                <a:lnTo>
                  <a:pt x="19050" y="4579620"/>
                </a:lnTo>
                <a:lnTo>
                  <a:pt x="19050" y="4598670"/>
                </a:lnTo>
                <a:close/>
              </a:path>
              <a:path w="11280140" h="5674995">
                <a:moveTo>
                  <a:pt x="19050" y="4560570"/>
                </a:moveTo>
                <a:lnTo>
                  <a:pt x="0" y="4560570"/>
                </a:lnTo>
                <a:lnTo>
                  <a:pt x="0" y="4541520"/>
                </a:lnTo>
                <a:lnTo>
                  <a:pt x="19050" y="4541520"/>
                </a:lnTo>
                <a:lnTo>
                  <a:pt x="19050" y="4560570"/>
                </a:lnTo>
                <a:close/>
              </a:path>
              <a:path w="11280140" h="5674995">
                <a:moveTo>
                  <a:pt x="19050" y="4522470"/>
                </a:moveTo>
                <a:lnTo>
                  <a:pt x="0" y="4522470"/>
                </a:lnTo>
                <a:lnTo>
                  <a:pt x="0" y="4503420"/>
                </a:lnTo>
                <a:lnTo>
                  <a:pt x="19050" y="4503420"/>
                </a:lnTo>
                <a:lnTo>
                  <a:pt x="19050" y="4522470"/>
                </a:lnTo>
                <a:close/>
              </a:path>
              <a:path w="11280140" h="5674995">
                <a:moveTo>
                  <a:pt x="19050" y="4484370"/>
                </a:moveTo>
                <a:lnTo>
                  <a:pt x="0" y="4484370"/>
                </a:lnTo>
                <a:lnTo>
                  <a:pt x="0" y="4465320"/>
                </a:lnTo>
                <a:lnTo>
                  <a:pt x="19050" y="4465320"/>
                </a:lnTo>
                <a:lnTo>
                  <a:pt x="19050" y="4484370"/>
                </a:lnTo>
                <a:close/>
              </a:path>
              <a:path w="11280140" h="5674995">
                <a:moveTo>
                  <a:pt x="19050" y="4446270"/>
                </a:moveTo>
                <a:lnTo>
                  <a:pt x="0" y="4446270"/>
                </a:lnTo>
                <a:lnTo>
                  <a:pt x="0" y="4427220"/>
                </a:lnTo>
                <a:lnTo>
                  <a:pt x="19050" y="4427220"/>
                </a:lnTo>
                <a:lnTo>
                  <a:pt x="19050" y="4446270"/>
                </a:lnTo>
                <a:close/>
              </a:path>
              <a:path w="11280140" h="5674995">
                <a:moveTo>
                  <a:pt x="19050" y="4408170"/>
                </a:moveTo>
                <a:lnTo>
                  <a:pt x="0" y="4408170"/>
                </a:lnTo>
                <a:lnTo>
                  <a:pt x="0" y="4389120"/>
                </a:lnTo>
                <a:lnTo>
                  <a:pt x="19050" y="4389120"/>
                </a:lnTo>
                <a:lnTo>
                  <a:pt x="19050" y="4408170"/>
                </a:lnTo>
                <a:close/>
              </a:path>
              <a:path w="11280140" h="5674995">
                <a:moveTo>
                  <a:pt x="19050" y="4370070"/>
                </a:moveTo>
                <a:lnTo>
                  <a:pt x="0" y="4370070"/>
                </a:lnTo>
                <a:lnTo>
                  <a:pt x="0" y="4351020"/>
                </a:lnTo>
                <a:lnTo>
                  <a:pt x="19050" y="4351020"/>
                </a:lnTo>
                <a:lnTo>
                  <a:pt x="19050" y="4370070"/>
                </a:lnTo>
                <a:close/>
              </a:path>
              <a:path w="11280140" h="5674995">
                <a:moveTo>
                  <a:pt x="19050" y="4331970"/>
                </a:moveTo>
                <a:lnTo>
                  <a:pt x="0" y="4331970"/>
                </a:lnTo>
                <a:lnTo>
                  <a:pt x="0" y="4312920"/>
                </a:lnTo>
                <a:lnTo>
                  <a:pt x="19050" y="4312920"/>
                </a:lnTo>
                <a:lnTo>
                  <a:pt x="19050" y="4331970"/>
                </a:lnTo>
                <a:close/>
              </a:path>
              <a:path w="11280140" h="5674995">
                <a:moveTo>
                  <a:pt x="19050" y="4293870"/>
                </a:moveTo>
                <a:lnTo>
                  <a:pt x="0" y="4293870"/>
                </a:lnTo>
                <a:lnTo>
                  <a:pt x="0" y="4274820"/>
                </a:lnTo>
                <a:lnTo>
                  <a:pt x="19050" y="4274820"/>
                </a:lnTo>
                <a:lnTo>
                  <a:pt x="19050" y="4293870"/>
                </a:lnTo>
                <a:close/>
              </a:path>
              <a:path w="11280140" h="5674995">
                <a:moveTo>
                  <a:pt x="19050" y="4255770"/>
                </a:moveTo>
                <a:lnTo>
                  <a:pt x="0" y="4255770"/>
                </a:lnTo>
                <a:lnTo>
                  <a:pt x="0" y="4236720"/>
                </a:lnTo>
                <a:lnTo>
                  <a:pt x="19050" y="4236720"/>
                </a:lnTo>
                <a:lnTo>
                  <a:pt x="19050" y="4255770"/>
                </a:lnTo>
                <a:close/>
              </a:path>
              <a:path w="11280140" h="5674995">
                <a:moveTo>
                  <a:pt x="19050" y="4217670"/>
                </a:moveTo>
                <a:lnTo>
                  <a:pt x="0" y="4217670"/>
                </a:lnTo>
                <a:lnTo>
                  <a:pt x="0" y="4198620"/>
                </a:lnTo>
                <a:lnTo>
                  <a:pt x="19050" y="4198620"/>
                </a:lnTo>
                <a:lnTo>
                  <a:pt x="19050" y="4217670"/>
                </a:lnTo>
                <a:close/>
              </a:path>
              <a:path w="11280140" h="5674995">
                <a:moveTo>
                  <a:pt x="19050" y="4179569"/>
                </a:moveTo>
                <a:lnTo>
                  <a:pt x="0" y="4179569"/>
                </a:lnTo>
                <a:lnTo>
                  <a:pt x="0" y="4160519"/>
                </a:lnTo>
                <a:lnTo>
                  <a:pt x="19050" y="4160519"/>
                </a:lnTo>
                <a:lnTo>
                  <a:pt x="19050" y="4179569"/>
                </a:lnTo>
                <a:close/>
              </a:path>
              <a:path w="11280140" h="5674995">
                <a:moveTo>
                  <a:pt x="19050" y="4141469"/>
                </a:moveTo>
                <a:lnTo>
                  <a:pt x="0" y="4141469"/>
                </a:lnTo>
                <a:lnTo>
                  <a:pt x="0" y="4122419"/>
                </a:lnTo>
                <a:lnTo>
                  <a:pt x="19050" y="4122419"/>
                </a:lnTo>
                <a:lnTo>
                  <a:pt x="19050" y="4141469"/>
                </a:lnTo>
                <a:close/>
              </a:path>
              <a:path w="11280140" h="5674995">
                <a:moveTo>
                  <a:pt x="19050" y="4103369"/>
                </a:moveTo>
                <a:lnTo>
                  <a:pt x="0" y="4103369"/>
                </a:lnTo>
                <a:lnTo>
                  <a:pt x="0" y="4084319"/>
                </a:lnTo>
                <a:lnTo>
                  <a:pt x="19050" y="4084319"/>
                </a:lnTo>
                <a:lnTo>
                  <a:pt x="19050" y="4103369"/>
                </a:lnTo>
                <a:close/>
              </a:path>
              <a:path w="11280140" h="5674995">
                <a:moveTo>
                  <a:pt x="19050" y="4065269"/>
                </a:moveTo>
                <a:lnTo>
                  <a:pt x="0" y="4065269"/>
                </a:lnTo>
                <a:lnTo>
                  <a:pt x="0" y="4046219"/>
                </a:lnTo>
                <a:lnTo>
                  <a:pt x="19050" y="4046219"/>
                </a:lnTo>
                <a:lnTo>
                  <a:pt x="19050" y="4065269"/>
                </a:lnTo>
                <a:close/>
              </a:path>
              <a:path w="11280140" h="5674995">
                <a:moveTo>
                  <a:pt x="19050" y="4027169"/>
                </a:moveTo>
                <a:lnTo>
                  <a:pt x="0" y="4027169"/>
                </a:lnTo>
                <a:lnTo>
                  <a:pt x="0" y="4008119"/>
                </a:lnTo>
                <a:lnTo>
                  <a:pt x="19050" y="4008119"/>
                </a:lnTo>
                <a:lnTo>
                  <a:pt x="19050" y="4027169"/>
                </a:lnTo>
                <a:close/>
              </a:path>
              <a:path w="11280140" h="5674995">
                <a:moveTo>
                  <a:pt x="19050" y="3989069"/>
                </a:moveTo>
                <a:lnTo>
                  <a:pt x="0" y="3989069"/>
                </a:lnTo>
                <a:lnTo>
                  <a:pt x="0" y="3970019"/>
                </a:lnTo>
                <a:lnTo>
                  <a:pt x="19050" y="3970019"/>
                </a:lnTo>
                <a:lnTo>
                  <a:pt x="19050" y="3989069"/>
                </a:lnTo>
                <a:close/>
              </a:path>
              <a:path w="11280140" h="5674995">
                <a:moveTo>
                  <a:pt x="19050" y="3950969"/>
                </a:moveTo>
                <a:lnTo>
                  <a:pt x="0" y="3950969"/>
                </a:lnTo>
                <a:lnTo>
                  <a:pt x="0" y="3931919"/>
                </a:lnTo>
                <a:lnTo>
                  <a:pt x="19050" y="3931919"/>
                </a:lnTo>
                <a:lnTo>
                  <a:pt x="19050" y="3950969"/>
                </a:lnTo>
                <a:close/>
              </a:path>
              <a:path w="11280140" h="5674995">
                <a:moveTo>
                  <a:pt x="19050" y="3912869"/>
                </a:moveTo>
                <a:lnTo>
                  <a:pt x="0" y="3912869"/>
                </a:lnTo>
                <a:lnTo>
                  <a:pt x="0" y="3893819"/>
                </a:lnTo>
                <a:lnTo>
                  <a:pt x="19050" y="3893819"/>
                </a:lnTo>
                <a:lnTo>
                  <a:pt x="19050" y="3912869"/>
                </a:lnTo>
                <a:close/>
              </a:path>
              <a:path w="11280140" h="5674995">
                <a:moveTo>
                  <a:pt x="19050" y="3874769"/>
                </a:moveTo>
                <a:lnTo>
                  <a:pt x="0" y="3874769"/>
                </a:lnTo>
                <a:lnTo>
                  <a:pt x="0" y="3855719"/>
                </a:lnTo>
                <a:lnTo>
                  <a:pt x="19050" y="3855719"/>
                </a:lnTo>
                <a:lnTo>
                  <a:pt x="19050" y="3874769"/>
                </a:lnTo>
                <a:close/>
              </a:path>
              <a:path w="11280140" h="5674995">
                <a:moveTo>
                  <a:pt x="19050" y="3836669"/>
                </a:moveTo>
                <a:lnTo>
                  <a:pt x="0" y="3836669"/>
                </a:lnTo>
                <a:lnTo>
                  <a:pt x="0" y="3817619"/>
                </a:lnTo>
                <a:lnTo>
                  <a:pt x="19050" y="3817619"/>
                </a:lnTo>
                <a:lnTo>
                  <a:pt x="19050" y="3836669"/>
                </a:lnTo>
                <a:close/>
              </a:path>
              <a:path w="11280140" h="5674995">
                <a:moveTo>
                  <a:pt x="19050" y="3798569"/>
                </a:moveTo>
                <a:lnTo>
                  <a:pt x="0" y="3798569"/>
                </a:lnTo>
                <a:lnTo>
                  <a:pt x="0" y="3779519"/>
                </a:lnTo>
                <a:lnTo>
                  <a:pt x="19050" y="3779519"/>
                </a:lnTo>
                <a:lnTo>
                  <a:pt x="19050" y="3798569"/>
                </a:lnTo>
                <a:close/>
              </a:path>
              <a:path w="11280140" h="5674995">
                <a:moveTo>
                  <a:pt x="19050" y="3760469"/>
                </a:moveTo>
                <a:lnTo>
                  <a:pt x="0" y="3760469"/>
                </a:lnTo>
                <a:lnTo>
                  <a:pt x="0" y="3741419"/>
                </a:lnTo>
                <a:lnTo>
                  <a:pt x="19050" y="3741419"/>
                </a:lnTo>
                <a:lnTo>
                  <a:pt x="19050" y="3760469"/>
                </a:lnTo>
                <a:close/>
              </a:path>
              <a:path w="11280140" h="5674995">
                <a:moveTo>
                  <a:pt x="19050" y="3722369"/>
                </a:moveTo>
                <a:lnTo>
                  <a:pt x="0" y="3722369"/>
                </a:lnTo>
                <a:lnTo>
                  <a:pt x="0" y="3703319"/>
                </a:lnTo>
                <a:lnTo>
                  <a:pt x="19050" y="3703319"/>
                </a:lnTo>
                <a:lnTo>
                  <a:pt x="19050" y="3722369"/>
                </a:lnTo>
                <a:close/>
              </a:path>
              <a:path w="11280140" h="5674995">
                <a:moveTo>
                  <a:pt x="19050" y="3684269"/>
                </a:moveTo>
                <a:lnTo>
                  <a:pt x="0" y="3684269"/>
                </a:lnTo>
                <a:lnTo>
                  <a:pt x="0" y="3665219"/>
                </a:lnTo>
                <a:lnTo>
                  <a:pt x="19050" y="3665219"/>
                </a:lnTo>
                <a:lnTo>
                  <a:pt x="19050" y="3684269"/>
                </a:lnTo>
                <a:close/>
              </a:path>
              <a:path w="11280140" h="5674995">
                <a:moveTo>
                  <a:pt x="19050" y="3646169"/>
                </a:moveTo>
                <a:lnTo>
                  <a:pt x="0" y="3646169"/>
                </a:lnTo>
                <a:lnTo>
                  <a:pt x="0" y="3627119"/>
                </a:lnTo>
                <a:lnTo>
                  <a:pt x="19050" y="3627119"/>
                </a:lnTo>
                <a:lnTo>
                  <a:pt x="19050" y="3646169"/>
                </a:lnTo>
                <a:close/>
              </a:path>
              <a:path w="11280140" h="5674995">
                <a:moveTo>
                  <a:pt x="19050" y="3608069"/>
                </a:moveTo>
                <a:lnTo>
                  <a:pt x="0" y="3608069"/>
                </a:lnTo>
                <a:lnTo>
                  <a:pt x="0" y="3589019"/>
                </a:lnTo>
                <a:lnTo>
                  <a:pt x="19050" y="3589019"/>
                </a:lnTo>
                <a:lnTo>
                  <a:pt x="19050" y="3608069"/>
                </a:lnTo>
                <a:close/>
              </a:path>
              <a:path w="11280140" h="5674995">
                <a:moveTo>
                  <a:pt x="19050" y="3569969"/>
                </a:moveTo>
                <a:lnTo>
                  <a:pt x="0" y="3569969"/>
                </a:lnTo>
                <a:lnTo>
                  <a:pt x="0" y="3550919"/>
                </a:lnTo>
                <a:lnTo>
                  <a:pt x="19050" y="3550919"/>
                </a:lnTo>
                <a:lnTo>
                  <a:pt x="19050" y="3569969"/>
                </a:lnTo>
                <a:close/>
              </a:path>
              <a:path w="11280140" h="5674995">
                <a:moveTo>
                  <a:pt x="19050" y="3531869"/>
                </a:moveTo>
                <a:lnTo>
                  <a:pt x="0" y="3531869"/>
                </a:lnTo>
                <a:lnTo>
                  <a:pt x="0" y="3512819"/>
                </a:lnTo>
                <a:lnTo>
                  <a:pt x="19050" y="3512819"/>
                </a:lnTo>
                <a:lnTo>
                  <a:pt x="19050" y="3531869"/>
                </a:lnTo>
                <a:close/>
              </a:path>
              <a:path w="11280140" h="5674995">
                <a:moveTo>
                  <a:pt x="19050" y="3493769"/>
                </a:moveTo>
                <a:lnTo>
                  <a:pt x="0" y="3493769"/>
                </a:lnTo>
                <a:lnTo>
                  <a:pt x="0" y="3474719"/>
                </a:lnTo>
                <a:lnTo>
                  <a:pt x="19050" y="3474719"/>
                </a:lnTo>
                <a:lnTo>
                  <a:pt x="19050" y="3493769"/>
                </a:lnTo>
                <a:close/>
              </a:path>
              <a:path w="11280140" h="5674995">
                <a:moveTo>
                  <a:pt x="19050" y="3455669"/>
                </a:moveTo>
                <a:lnTo>
                  <a:pt x="0" y="3455669"/>
                </a:lnTo>
                <a:lnTo>
                  <a:pt x="0" y="3436619"/>
                </a:lnTo>
                <a:lnTo>
                  <a:pt x="19050" y="3436619"/>
                </a:lnTo>
                <a:lnTo>
                  <a:pt x="19050" y="3455669"/>
                </a:lnTo>
                <a:close/>
              </a:path>
              <a:path w="11280140" h="5674995">
                <a:moveTo>
                  <a:pt x="19050" y="3417569"/>
                </a:moveTo>
                <a:lnTo>
                  <a:pt x="0" y="3417569"/>
                </a:lnTo>
                <a:lnTo>
                  <a:pt x="0" y="3398519"/>
                </a:lnTo>
                <a:lnTo>
                  <a:pt x="19050" y="3398519"/>
                </a:lnTo>
                <a:lnTo>
                  <a:pt x="19050" y="3417569"/>
                </a:lnTo>
                <a:close/>
              </a:path>
              <a:path w="11280140" h="5674995">
                <a:moveTo>
                  <a:pt x="19050" y="3379469"/>
                </a:moveTo>
                <a:lnTo>
                  <a:pt x="0" y="3379469"/>
                </a:lnTo>
                <a:lnTo>
                  <a:pt x="0" y="3360419"/>
                </a:lnTo>
                <a:lnTo>
                  <a:pt x="19050" y="3360419"/>
                </a:lnTo>
                <a:lnTo>
                  <a:pt x="19050" y="3379469"/>
                </a:lnTo>
                <a:close/>
              </a:path>
              <a:path w="11280140" h="5674995">
                <a:moveTo>
                  <a:pt x="19050" y="3341369"/>
                </a:moveTo>
                <a:lnTo>
                  <a:pt x="0" y="3341369"/>
                </a:lnTo>
                <a:lnTo>
                  <a:pt x="0" y="3322319"/>
                </a:lnTo>
                <a:lnTo>
                  <a:pt x="19050" y="3322319"/>
                </a:lnTo>
                <a:lnTo>
                  <a:pt x="19050" y="3341369"/>
                </a:lnTo>
                <a:close/>
              </a:path>
              <a:path w="11280140" h="5674995">
                <a:moveTo>
                  <a:pt x="19050" y="3303269"/>
                </a:moveTo>
                <a:lnTo>
                  <a:pt x="0" y="3303269"/>
                </a:lnTo>
                <a:lnTo>
                  <a:pt x="0" y="3284219"/>
                </a:lnTo>
                <a:lnTo>
                  <a:pt x="19050" y="3284219"/>
                </a:lnTo>
                <a:lnTo>
                  <a:pt x="19050" y="3303269"/>
                </a:lnTo>
                <a:close/>
              </a:path>
              <a:path w="11280140" h="5674995">
                <a:moveTo>
                  <a:pt x="19050" y="3265169"/>
                </a:moveTo>
                <a:lnTo>
                  <a:pt x="0" y="3265169"/>
                </a:lnTo>
                <a:lnTo>
                  <a:pt x="0" y="3246119"/>
                </a:lnTo>
                <a:lnTo>
                  <a:pt x="19050" y="3246119"/>
                </a:lnTo>
                <a:lnTo>
                  <a:pt x="19050" y="3265169"/>
                </a:lnTo>
                <a:close/>
              </a:path>
              <a:path w="11280140" h="5674995">
                <a:moveTo>
                  <a:pt x="19050" y="3227069"/>
                </a:moveTo>
                <a:lnTo>
                  <a:pt x="0" y="3227069"/>
                </a:lnTo>
                <a:lnTo>
                  <a:pt x="0" y="3208019"/>
                </a:lnTo>
                <a:lnTo>
                  <a:pt x="19050" y="3208019"/>
                </a:lnTo>
                <a:lnTo>
                  <a:pt x="19050" y="3227069"/>
                </a:lnTo>
                <a:close/>
              </a:path>
              <a:path w="11280140" h="5674995">
                <a:moveTo>
                  <a:pt x="19050" y="3188969"/>
                </a:moveTo>
                <a:lnTo>
                  <a:pt x="0" y="3188969"/>
                </a:lnTo>
                <a:lnTo>
                  <a:pt x="0" y="3169919"/>
                </a:lnTo>
                <a:lnTo>
                  <a:pt x="19050" y="3169919"/>
                </a:lnTo>
                <a:lnTo>
                  <a:pt x="19050" y="3188969"/>
                </a:lnTo>
                <a:close/>
              </a:path>
              <a:path w="11280140" h="5674995">
                <a:moveTo>
                  <a:pt x="19050" y="3150869"/>
                </a:moveTo>
                <a:lnTo>
                  <a:pt x="0" y="3150869"/>
                </a:lnTo>
                <a:lnTo>
                  <a:pt x="0" y="3131819"/>
                </a:lnTo>
                <a:lnTo>
                  <a:pt x="19050" y="3131819"/>
                </a:lnTo>
                <a:lnTo>
                  <a:pt x="19050" y="3150869"/>
                </a:lnTo>
                <a:close/>
              </a:path>
              <a:path w="11280140" h="5674995">
                <a:moveTo>
                  <a:pt x="19050" y="3112769"/>
                </a:moveTo>
                <a:lnTo>
                  <a:pt x="0" y="3112769"/>
                </a:lnTo>
                <a:lnTo>
                  <a:pt x="0" y="3093719"/>
                </a:lnTo>
                <a:lnTo>
                  <a:pt x="19050" y="3093719"/>
                </a:lnTo>
                <a:lnTo>
                  <a:pt x="19050" y="3112769"/>
                </a:lnTo>
                <a:close/>
              </a:path>
              <a:path w="11280140" h="5674995">
                <a:moveTo>
                  <a:pt x="19050" y="3074669"/>
                </a:moveTo>
                <a:lnTo>
                  <a:pt x="0" y="3074669"/>
                </a:lnTo>
                <a:lnTo>
                  <a:pt x="0" y="3055619"/>
                </a:lnTo>
                <a:lnTo>
                  <a:pt x="19050" y="3055619"/>
                </a:lnTo>
                <a:lnTo>
                  <a:pt x="19050" y="3074669"/>
                </a:lnTo>
                <a:close/>
              </a:path>
              <a:path w="11280140" h="5674995">
                <a:moveTo>
                  <a:pt x="19050" y="3036569"/>
                </a:moveTo>
                <a:lnTo>
                  <a:pt x="0" y="3036569"/>
                </a:lnTo>
                <a:lnTo>
                  <a:pt x="0" y="3017519"/>
                </a:lnTo>
                <a:lnTo>
                  <a:pt x="19050" y="3017519"/>
                </a:lnTo>
                <a:lnTo>
                  <a:pt x="19050" y="3036569"/>
                </a:lnTo>
                <a:close/>
              </a:path>
              <a:path w="11280140" h="5674995">
                <a:moveTo>
                  <a:pt x="19050" y="2998469"/>
                </a:moveTo>
                <a:lnTo>
                  <a:pt x="0" y="2998469"/>
                </a:lnTo>
                <a:lnTo>
                  <a:pt x="0" y="2979419"/>
                </a:lnTo>
                <a:lnTo>
                  <a:pt x="19050" y="2979419"/>
                </a:lnTo>
                <a:lnTo>
                  <a:pt x="19050" y="2998469"/>
                </a:lnTo>
                <a:close/>
              </a:path>
              <a:path w="11280140" h="5674995">
                <a:moveTo>
                  <a:pt x="19050" y="2960369"/>
                </a:moveTo>
                <a:lnTo>
                  <a:pt x="0" y="2960369"/>
                </a:lnTo>
                <a:lnTo>
                  <a:pt x="0" y="2941319"/>
                </a:lnTo>
                <a:lnTo>
                  <a:pt x="19050" y="2941319"/>
                </a:lnTo>
                <a:lnTo>
                  <a:pt x="19050" y="2960369"/>
                </a:lnTo>
                <a:close/>
              </a:path>
              <a:path w="11280140" h="5674995">
                <a:moveTo>
                  <a:pt x="19050" y="2922269"/>
                </a:moveTo>
                <a:lnTo>
                  <a:pt x="0" y="2922269"/>
                </a:lnTo>
                <a:lnTo>
                  <a:pt x="0" y="2903219"/>
                </a:lnTo>
                <a:lnTo>
                  <a:pt x="19050" y="2903219"/>
                </a:lnTo>
                <a:lnTo>
                  <a:pt x="19050" y="2922269"/>
                </a:lnTo>
                <a:close/>
              </a:path>
              <a:path w="11280140" h="5674995">
                <a:moveTo>
                  <a:pt x="19050" y="2884169"/>
                </a:moveTo>
                <a:lnTo>
                  <a:pt x="0" y="2884169"/>
                </a:lnTo>
                <a:lnTo>
                  <a:pt x="0" y="2865119"/>
                </a:lnTo>
                <a:lnTo>
                  <a:pt x="19050" y="2865119"/>
                </a:lnTo>
                <a:lnTo>
                  <a:pt x="19050" y="2884169"/>
                </a:lnTo>
                <a:close/>
              </a:path>
              <a:path w="11280140" h="5674995">
                <a:moveTo>
                  <a:pt x="19050" y="2846069"/>
                </a:moveTo>
                <a:lnTo>
                  <a:pt x="0" y="2846069"/>
                </a:lnTo>
                <a:lnTo>
                  <a:pt x="0" y="2827019"/>
                </a:lnTo>
                <a:lnTo>
                  <a:pt x="19050" y="2827019"/>
                </a:lnTo>
                <a:lnTo>
                  <a:pt x="19050" y="2846069"/>
                </a:lnTo>
                <a:close/>
              </a:path>
              <a:path w="11280140" h="5674995">
                <a:moveTo>
                  <a:pt x="19050" y="2807969"/>
                </a:moveTo>
                <a:lnTo>
                  <a:pt x="0" y="2807969"/>
                </a:lnTo>
                <a:lnTo>
                  <a:pt x="0" y="2788919"/>
                </a:lnTo>
                <a:lnTo>
                  <a:pt x="19050" y="2788919"/>
                </a:lnTo>
                <a:lnTo>
                  <a:pt x="19050" y="2807969"/>
                </a:lnTo>
                <a:close/>
              </a:path>
              <a:path w="11280140" h="5674995">
                <a:moveTo>
                  <a:pt x="19050" y="2769869"/>
                </a:moveTo>
                <a:lnTo>
                  <a:pt x="0" y="2769869"/>
                </a:lnTo>
                <a:lnTo>
                  <a:pt x="0" y="2750819"/>
                </a:lnTo>
                <a:lnTo>
                  <a:pt x="19050" y="2750819"/>
                </a:lnTo>
                <a:lnTo>
                  <a:pt x="19050" y="2769869"/>
                </a:lnTo>
                <a:close/>
              </a:path>
              <a:path w="11280140" h="5674995">
                <a:moveTo>
                  <a:pt x="19050" y="2731769"/>
                </a:moveTo>
                <a:lnTo>
                  <a:pt x="0" y="2731769"/>
                </a:lnTo>
                <a:lnTo>
                  <a:pt x="0" y="2712719"/>
                </a:lnTo>
                <a:lnTo>
                  <a:pt x="19050" y="2712719"/>
                </a:lnTo>
                <a:lnTo>
                  <a:pt x="19050" y="2731769"/>
                </a:lnTo>
                <a:close/>
              </a:path>
              <a:path w="11280140" h="5674995">
                <a:moveTo>
                  <a:pt x="19050" y="2693669"/>
                </a:moveTo>
                <a:lnTo>
                  <a:pt x="0" y="2693669"/>
                </a:lnTo>
                <a:lnTo>
                  <a:pt x="0" y="2674619"/>
                </a:lnTo>
                <a:lnTo>
                  <a:pt x="19050" y="2674619"/>
                </a:lnTo>
                <a:lnTo>
                  <a:pt x="19050" y="2693669"/>
                </a:lnTo>
                <a:close/>
              </a:path>
              <a:path w="11280140" h="5674995">
                <a:moveTo>
                  <a:pt x="19050" y="2655569"/>
                </a:moveTo>
                <a:lnTo>
                  <a:pt x="0" y="2655569"/>
                </a:lnTo>
                <a:lnTo>
                  <a:pt x="0" y="2636519"/>
                </a:lnTo>
                <a:lnTo>
                  <a:pt x="19050" y="2636519"/>
                </a:lnTo>
                <a:lnTo>
                  <a:pt x="19050" y="2655569"/>
                </a:lnTo>
                <a:close/>
              </a:path>
              <a:path w="11280140" h="5674995">
                <a:moveTo>
                  <a:pt x="19050" y="2617469"/>
                </a:moveTo>
                <a:lnTo>
                  <a:pt x="0" y="2617469"/>
                </a:lnTo>
                <a:lnTo>
                  <a:pt x="0" y="2598419"/>
                </a:lnTo>
                <a:lnTo>
                  <a:pt x="19050" y="2598419"/>
                </a:lnTo>
                <a:lnTo>
                  <a:pt x="19050" y="2617469"/>
                </a:lnTo>
                <a:close/>
              </a:path>
              <a:path w="11280140" h="5674995">
                <a:moveTo>
                  <a:pt x="19050" y="2579369"/>
                </a:moveTo>
                <a:lnTo>
                  <a:pt x="0" y="2579369"/>
                </a:lnTo>
                <a:lnTo>
                  <a:pt x="0" y="2560319"/>
                </a:lnTo>
                <a:lnTo>
                  <a:pt x="19050" y="2560319"/>
                </a:lnTo>
                <a:lnTo>
                  <a:pt x="19050" y="2579369"/>
                </a:lnTo>
                <a:close/>
              </a:path>
              <a:path w="11280140" h="5674995">
                <a:moveTo>
                  <a:pt x="19050" y="2541269"/>
                </a:moveTo>
                <a:lnTo>
                  <a:pt x="0" y="2541269"/>
                </a:lnTo>
                <a:lnTo>
                  <a:pt x="0" y="2522219"/>
                </a:lnTo>
                <a:lnTo>
                  <a:pt x="19050" y="2522219"/>
                </a:lnTo>
                <a:lnTo>
                  <a:pt x="19050" y="2541269"/>
                </a:lnTo>
                <a:close/>
              </a:path>
              <a:path w="11280140" h="5674995">
                <a:moveTo>
                  <a:pt x="19050" y="2503169"/>
                </a:moveTo>
                <a:lnTo>
                  <a:pt x="0" y="2503169"/>
                </a:lnTo>
                <a:lnTo>
                  <a:pt x="0" y="2484119"/>
                </a:lnTo>
                <a:lnTo>
                  <a:pt x="19050" y="2484119"/>
                </a:lnTo>
                <a:lnTo>
                  <a:pt x="19050" y="2503169"/>
                </a:lnTo>
                <a:close/>
              </a:path>
              <a:path w="11280140" h="5674995">
                <a:moveTo>
                  <a:pt x="19050" y="2465069"/>
                </a:moveTo>
                <a:lnTo>
                  <a:pt x="0" y="2465069"/>
                </a:lnTo>
                <a:lnTo>
                  <a:pt x="0" y="2446019"/>
                </a:lnTo>
                <a:lnTo>
                  <a:pt x="19050" y="2446019"/>
                </a:lnTo>
                <a:lnTo>
                  <a:pt x="19050" y="2465069"/>
                </a:lnTo>
                <a:close/>
              </a:path>
              <a:path w="11280140" h="5674995">
                <a:moveTo>
                  <a:pt x="19050" y="2426969"/>
                </a:moveTo>
                <a:lnTo>
                  <a:pt x="0" y="2426969"/>
                </a:lnTo>
                <a:lnTo>
                  <a:pt x="0" y="2407919"/>
                </a:lnTo>
                <a:lnTo>
                  <a:pt x="19050" y="2407919"/>
                </a:lnTo>
                <a:lnTo>
                  <a:pt x="19050" y="2426969"/>
                </a:lnTo>
                <a:close/>
              </a:path>
              <a:path w="11280140" h="5674995">
                <a:moveTo>
                  <a:pt x="19050" y="2388869"/>
                </a:moveTo>
                <a:lnTo>
                  <a:pt x="0" y="2388869"/>
                </a:lnTo>
                <a:lnTo>
                  <a:pt x="0" y="2369819"/>
                </a:lnTo>
                <a:lnTo>
                  <a:pt x="19050" y="2369819"/>
                </a:lnTo>
                <a:lnTo>
                  <a:pt x="19050" y="2388869"/>
                </a:lnTo>
                <a:close/>
              </a:path>
              <a:path w="11280140" h="5674995">
                <a:moveTo>
                  <a:pt x="19050" y="2350769"/>
                </a:moveTo>
                <a:lnTo>
                  <a:pt x="0" y="2350769"/>
                </a:lnTo>
                <a:lnTo>
                  <a:pt x="0" y="2331719"/>
                </a:lnTo>
                <a:lnTo>
                  <a:pt x="19050" y="2331719"/>
                </a:lnTo>
                <a:lnTo>
                  <a:pt x="19050" y="2350769"/>
                </a:lnTo>
                <a:close/>
              </a:path>
              <a:path w="11280140" h="5674995">
                <a:moveTo>
                  <a:pt x="19050" y="2312669"/>
                </a:moveTo>
                <a:lnTo>
                  <a:pt x="0" y="2312669"/>
                </a:lnTo>
                <a:lnTo>
                  <a:pt x="0" y="2293619"/>
                </a:lnTo>
                <a:lnTo>
                  <a:pt x="19050" y="2293619"/>
                </a:lnTo>
                <a:lnTo>
                  <a:pt x="19050" y="2312669"/>
                </a:lnTo>
                <a:close/>
              </a:path>
              <a:path w="11280140" h="5674995">
                <a:moveTo>
                  <a:pt x="19050" y="2274569"/>
                </a:moveTo>
                <a:lnTo>
                  <a:pt x="0" y="2274569"/>
                </a:lnTo>
                <a:lnTo>
                  <a:pt x="0" y="2255519"/>
                </a:lnTo>
                <a:lnTo>
                  <a:pt x="19050" y="2255519"/>
                </a:lnTo>
                <a:lnTo>
                  <a:pt x="19050" y="2274569"/>
                </a:lnTo>
                <a:close/>
              </a:path>
              <a:path w="11280140" h="5674995">
                <a:moveTo>
                  <a:pt x="19050" y="2236469"/>
                </a:moveTo>
                <a:lnTo>
                  <a:pt x="0" y="2236469"/>
                </a:lnTo>
                <a:lnTo>
                  <a:pt x="0" y="2217419"/>
                </a:lnTo>
                <a:lnTo>
                  <a:pt x="19050" y="2217419"/>
                </a:lnTo>
                <a:lnTo>
                  <a:pt x="19050" y="2236469"/>
                </a:lnTo>
                <a:close/>
              </a:path>
              <a:path w="11280140" h="5674995">
                <a:moveTo>
                  <a:pt x="19050" y="2198369"/>
                </a:moveTo>
                <a:lnTo>
                  <a:pt x="0" y="2198369"/>
                </a:lnTo>
                <a:lnTo>
                  <a:pt x="0" y="2179319"/>
                </a:lnTo>
                <a:lnTo>
                  <a:pt x="19050" y="2179319"/>
                </a:lnTo>
                <a:lnTo>
                  <a:pt x="19050" y="2198369"/>
                </a:lnTo>
                <a:close/>
              </a:path>
              <a:path w="11280140" h="5674995">
                <a:moveTo>
                  <a:pt x="19050" y="2160269"/>
                </a:moveTo>
                <a:lnTo>
                  <a:pt x="0" y="2160269"/>
                </a:lnTo>
                <a:lnTo>
                  <a:pt x="0" y="2141219"/>
                </a:lnTo>
                <a:lnTo>
                  <a:pt x="19050" y="2141219"/>
                </a:lnTo>
                <a:lnTo>
                  <a:pt x="19050" y="2160269"/>
                </a:lnTo>
                <a:close/>
              </a:path>
              <a:path w="11280140" h="5674995">
                <a:moveTo>
                  <a:pt x="19050" y="2122169"/>
                </a:moveTo>
                <a:lnTo>
                  <a:pt x="0" y="2122169"/>
                </a:lnTo>
                <a:lnTo>
                  <a:pt x="0" y="2103119"/>
                </a:lnTo>
                <a:lnTo>
                  <a:pt x="19050" y="2103119"/>
                </a:lnTo>
                <a:lnTo>
                  <a:pt x="19050" y="2122169"/>
                </a:lnTo>
                <a:close/>
              </a:path>
              <a:path w="11280140" h="5674995">
                <a:moveTo>
                  <a:pt x="19050" y="2084069"/>
                </a:moveTo>
                <a:lnTo>
                  <a:pt x="0" y="2084069"/>
                </a:lnTo>
                <a:lnTo>
                  <a:pt x="0" y="2065019"/>
                </a:lnTo>
                <a:lnTo>
                  <a:pt x="19050" y="2065019"/>
                </a:lnTo>
                <a:lnTo>
                  <a:pt x="19050" y="2084069"/>
                </a:lnTo>
                <a:close/>
              </a:path>
              <a:path w="11280140" h="5674995">
                <a:moveTo>
                  <a:pt x="19050" y="2045969"/>
                </a:moveTo>
                <a:lnTo>
                  <a:pt x="0" y="2045969"/>
                </a:lnTo>
                <a:lnTo>
                  <a:pt x="0" y="2026919"/>
                </a:lnTo>
                <a:lnTo>
                  <a:pt x="19050" y="2026919"/>
                </a:lnTo>
                <a:lnTo>
                  <a:pt x="19050" y="2045969"/>
                </a:lnTo>
                <a:close/>
              </a:path>
              <a:path w="11280140" h="5674995">
                <a:moveTo>
                  <a:pt x="19050" y="2007869"/>
                </a:moveTo>
                <a:lnTo>
                  <a:pt x="0" y="2007869"/>
                </a:lnTo>
                <a:lnTo>
                  <a:pt x="0" y="1988819"/>
                </a:lnTo>
                <a:lnTo>
                  <a:pt x="19050" y="1988819"/>
                </a:lnTo>
                <a:lnTo>
                  <a:pt x="19050" y="2007869"/>
                </a:lnTo>
                <a:close/>
              </a:path>
              <a:path w="11280140" h="5674995">
                <a:moveTo>
                  <a:pt x="19050" y="1969769"/>
                </a:moveTo>
                <a:lnTo>
                  <a:pt x="0" y="1969769"/>
                </a:lnTo>
                <a:lnTo>
                  <a:pt x="0" y="1950719"/>
                </a:lnTo>
                <a:lnTo>
                  <a:pt x="19050" y="1950719"/>
                </a:lnTo>
                <a:lnTo>
                  <a:pt x="19050" y="1969769"/>
                </a:lnTo>
                <a:close/>
              </a:path>
              <a:path w="11280140" h="5674995">
                <a:moveTo>
                  <a:pt x="19050" y="1931669"/>
                </a:moveTo>
                <a:lnTo>
                  <a:pt x="0" y="1931669"/>
                </a:lnTo>
                <a:lnTo>
                  <a:pt x="0" y="1912619"/>
                </a:lnTo>
                <a:lnTo>
                  <a:pt x="19050" y="1912619"/>
                </a:lnTo>
                <a:lnTo>
                  <a:pt x="19050" y="1931669"/>
                </a:lnTo>
                <a:close/>
              </a:path>
              <a:path w="11280140" h="5674995">
                <a:moveTo>
                  <a:pt x="19050" y="1893569"/>
                </a:moveTo>
                <a:lnTo>
                  <a:pt x="0" y="1893569"/>
                </a:lnTo>
                <a:lnTo>
                  <a:pt x="0" y="1874519"/>
                </a:lnTo>
                <a:lnTo>
                  <a:pt x="19050" y="1874519"/>
                </a:lnTo>
                <a:lnTo>
                  <a:pt x="19050" y="1893569"/>
                </a:lnTo>
                <a:close/>
              </a:path>
              <a:path w="11280140" h="5674995">
                <a:moveTo>
                  <a:pt x="19050" y="1855469"/>
                </a:moveTo>
                <a:lnTo>
                  <a:pt x="0" y="1855469"/>
                </a:lnTo>
                <a:lnTo>
                  <a:pt x="0" y="1836419"/>
                </a:lnTo>
                <a:lnTo>
                  <a:pt x="19050" y="1836419"/>
                </a:lnTo>
                <a:lnTo>
                  <a:pt x="19050" y="1855469"/>
                </a:lnTo>
                <a:close/>
              </a:path>
              <a:path w="11280140" h="5674995">
                <a:moveTo>
                  <a:pt x="19050" y="1817369"/>
                </a:moveTo>
                <a:lnTo>
                  <a:pt x="0" y="1817369"/>
                </a:lnTo>
                <a:lnTo>
                  <a:pt x="0" y="1798319"/>
                </a:lnTo>
                <a:lnTo>
                  <a:pt x="19050" y="1798319"/>
                </a:lnTo>
                <a:lnTo>
                  <a:pt x="19050" y="1817369"/>
                </a:lnTo>
                <a:close/>
              </a:path>
              <a:path w="11280140" h="5674995">
                <a:moveTo>
                  <a:pt x="19050" y="1779269"/>
                </a:moveTo>
                <a:lnTo>
                  <a:pt x="0" y="1779269"/>
                </a:lnTo>
                <a:lnTo>
                  <a:pt x="0" y="1760219"/>
                </a:lnTo>
                <a:lnTo>
                  <a:pt x="19050" y="1760219"/>
                </a:lnTo>
                <a:lnTo>
                  <a:pt x="19050" y="1779269"/>
                </a:lnTo>
                <a:close/>
              </a:path>
              <a:path w="11280140" h="5674995">
                <a:moveTo>
                  <a:pt x="19050" y="1741169"/>
                </a:moveTo>
                <a:lnTo>
                  <a:pt x="0" y="1741169"/>
                </a:lnTo>
                <a:lnTo>
                  <a:pt x="0" y="1722119"/>
                </a:lnTo>
                <a:lnTo>
                  <a:pt x="19050" y="1722119"/>
                </a:lnTo>
                <a:lnTo>
                  <a:pt x="19050" y="1741169"/>
                </a:lnTo>
                <a:close/>
              </a:path>
              <a:path w="11280140" h="5674995">
                <a:moveTo>
                  <a:pt x="19050" y="1703069"/>
                </a:moveTo>
                <a:lnTo>
                  <a:pt x="0" y="1703069"/>
                </a:lnTo>
                <a:lnTo>
                  <a:pt x="0" y="1684019"/>
                </a:lnTo>
                <a:lnTo>
                  <a:pt x="19050" y="1684019"/>
                </a:lnTo>
                <a:lnTo>
                  <a:pt x="19050" y="1703069"/>
                </a:lnTo>
                <a:close/>
              </a:path>
              <a:path w="11280140" h="5674995">
                <a:moveTo>
                  <a:pt x="19050" y="1664969"/>
                </a:moveTo>
                <a:lnTo>
                  <a:pt x="0" y="1664969"/>
                </a:lnTo>
                <a:lnTo>
                  <a:pt x="0" y="1645919"/>
                </a:lnTo>
                <a:lnTo>
                  <a:pt x="19050" y="1645919"/>
                </a:lnTo>
                <a:lnTo>
                  <a:pt x="19050" y="1664969"/>
                </a:lnTo>
                <a:close/>
              </a:path>
              <a:path w="11280140" h="5674995">
                <a:moveTo>
                  <a:pt x="19050" y="1626869"/>
                </a:moveTo>
                <a:lnTo>
                  <a:pt x="0" y="1626869"/>
                </a:lnTo>
                <a:lnTo>
                  <a:pt x="0" y="1607819"/>
                </a:lnTo>
                <a:lnTo>
                  <a:pt x="19050" y="1607819"/>
                </a:lnTo>
                <a:lnTo>
                  <a:pt x="19050" y="1626869"/>
                </a:lnTo>
                <a:close/>
              </a:path>
              <a:path w="11280140" h="5674995">
                <a:moveTo>
                  <a:pt x="19050" y="1588769"/>
                </a:moveTo>
                <a:lnTo>
                  <a:pt x="0" y="1588769"/>
                </a:lnTo>
                <a:lnTo>
                  <a:pt x="0" y="1569719"/>
                </a:lnTo>
                <a:lnTo>
                  <a:pt x="19050" y="1569719"/>
                </a:lnTo>
                <a:lnTo>
                  <a:pt x="19050" y="1588769"/>
                </a:lnTo>
                <a:close/>
              </a:path>
              <a:path w="11280140" h="5674995">
                <a:moveTo>
                  <a:pt x="19050" y="1550669"/>
                </a:moveTo>
                <a:lnTo>
                  <a:pt x="0" y="1550669"/>
                </a:lnTo>
                <a:lnTo>
                  <a:pt x="0" y="1531619"/>
                </a:lnTo>
                <a:lnTo>
                  <a:pt x="19050" y="1531619"/>
                </a:lnTo>
                <a:lnTo>
                  <a:pt x="19050" y="1550669"/>
                </a:lnTo>
                <a:close/>
              </a:path>
              <a:path w="11280140" h="5674995">
                <a:moveTo>
                  <a:pt x="19050" y="1512569"/>
                </a:moveTo>
                <a:lnTo>
                  <a:pt x="0" y="1512569"/>
                </a:lnTo>
                <a:lnTo>
                  <a:pt x="0" y="1493519"/>
                </a:lnTo>
                <a:lnTo>
                  <a:pt x="19050" y="1493519"/>
                </a:lnTo>
                <a:lnTo>
                  <a:pt x="19050" y="1512569"/>
                </a:lnTo>
                <a:close/>
              </a:path>
              <a:path w="11280140" h="5674995">
                <a:moveTo>
                  <a:pt x="19050" y="1474469"/>
                </a:moveTo>
                <a:lnTo>
                  <a:pt x="0" y="1474469"/>
                </a:lnTo>
                <a:lnTo>
                  <a:pt x="0" y="1455419"/>
                </a:lnTo>
                <a:lnTo>
                  <a:pt x="19050" y="1455419"/>
                </a:lnTo>
                <a:lnTo>
                  <a:pt x="19050" y="1474469"/>
                </a:lnTo>
                <a:close/>
              </a:path>
              <a:path w="11280140" h="5674995">
                <a:moveTo>
                  <a:pt x="19050" y="1436369"/>
                </a:moveTo>
                <a:lnTo>
                  <a:pt x="0" y="1436369"/>
                </a:lnTo>
                <a:lnTo>
                  <a:pt x="0" y="1417319"/>
                </a:lnTo>
                <a:lnTo>
                  <a:pt x="19050" y="1417319"/>
                </a:lnTo>
                <a:lnTo>
                  <a:pt x="19050" y="1436369"/>
                </a:lnTo>
                <a:close/>
              </a:path>
              <a:path w="11280140" h="5674995">
                <a:moveTo>
                  <a:pt x="19050" y="1398269"/>
                </a:moveTo>
                <a:lnTo>
                  <a:pt x="0" y="1398269"/>
                </a:lnTo>
                <a:lnTo>
                  <a:pt x="0" y="1379219"/>
                </a:lnTo>
                <a:lnTo>
                  <a:pt x="19050" y="1379219"/>
                </a:lnTo>
                <a:lnTo>
                  <a:pt x="19050" y="1398269"/>
                </a:lnTo>
                <a:close/>
              </a:path>
              <a:path w="11280140" h="5674995">
                <a:moveTo>
                  <a:pt x="19050" y="1360169"/>
                </a:moveTo>
                <a:lnTo>
                  <a:pt x="0" y="1360169"/>
                </a:lnTo>
                <a:lnTo>
                  <a:pt x="0" y="1341119"/>
                </a:lnTo>
                <a:lnTo>
                  <a:pt x="19050" y="1341119"/>
                </a:lnTo>
                <a:lnTo>
                  <a:pt x="19050" y="1360169"/>
                </a:lnTo>
                <a:close/>
              </a:path>
              <a:path w="11280140" h="5674995">
                <a:moveTo>
                  <a:pt x="19050" y="1322069"/>
                </a:moveTo>
                <a:lnTo>
                  <a:pt x="0" y="1322069"/>
                </a:lnTo>
                <a:lnTo>
                  <a:pt x="0" y="1303019"/>
                </a:lnTo>
                <a:lnTo>
                  <a:pt x="19050" y="1303019"/>
                </a:lnTo>
                <a:lnTo>
                  <a:pt x="19050" y="1322069"/>
                </a:lnTo>
                <a:close/>
              </a:path>
              <a:path w="11280140" h="5674995">
                <a:moveTo>
                  <a:pt x="19050" y="1283969"/>
                </a:moveTo>
                <a:lnTo>
                  <a:pt x="0" y="1283969"/>
                </a:lnTo>
                <a:lnTo>
                  <a:pt x="0" y="1264919"/>
                </a:lnTo>
                <a:lnTo>
                  <a:pt x="19050" y="1264919"/>
                </a:lnTo>
                <a:lnTo>
                  <a:pt x="19050" y="1283969"/>
                </a:lnTo>
                <a:close/>
              </a:path>
              <a:path w="11280140" h="5674995">
                <a:moveTo>
                  <a:pt x="19050" y="1245869"/>
                </a:moveTo>
                <a:lnTo>
                  <a:pt x="0" y="1245869"/>
                </a:lnTo>
                <a:lnTo>
                  <a:pt x="0" y="1226819"/>
                </a:lnTo>
                <a:lnTo>
                  <a:pt x="19050" y="1226819"/>
                </a:lnTo>
                <a:lnTo>
                  <a:pt x="19050" y="1245869"/>
                </a:lnTo>
                <a:close/>
              </a:path>
              <a:path w="11280140" h="5674995">
                <a:moveTo>
                  <a:pt x="19050" y="1207769"/>
                </a:moveTo>
                <a:lnTo>
                  <a:pt x="0" y="1207769"/>
                </a:lnTo>
                <a:lnTo>
                  <a:pt x="0" y="1188719"/>
                </a:lnTo>
                <a:lnTo>
                  <a:pt x="19050" y="1188719"/>
                </a:lnTo>
                <a:lnTo>
                  <a:pt x="19050" y="1207769"/>
                </a:lnTo>
                <a:close/>
              </a:path>
              <a:path w="11280140" h="5674995">
                <a:moveTo>
                  <a:pt x="19050" y="1169669"/>
                </a:moveTo>
                <a:lnTo>
                  <a:pt x="0" y="1169669"/>
                </a:lnTo>
                <a:lnTo>
                  <a:pt x="0" y="1150619"/>
                </a:lnTo>
                <a:lnTo>
                  <a:pt x="19050" y="1150619"/>
                </a:lnTo>
                <a:lnTo>
                  <a:pt x="19050" y="1169669"/>
                </a:lnTo>
                <a:close/>
              </a:path>
              <a:path w="11280140" h="5674995">
                <a:moveTo>
                  <a:pt x="19050" y="1131569"/>
                </a:moveTo>
                <a:lnTo>
                  <a:pt x="0" y="1131569"/>
                </a:lnTo>
                <a:lnTo>
                  <a:pt x="0" y="1112519"/>
                </a:lnTo>
                <a:lnTo>
                  <a:pt x="19050" y="1112519"/>
                </a:lnTo>
                <a:lnTo>
                  <a:pt x="19050" y="1131569"/>
                </a:lnTo>
                <a:close/>
              </a:path>
              <a:path w="11280140" h="5674995">
                <a:moveTo>
                  <a:pt x="19050" y="1093469"/>
                </a:moveTo>
                <a:lnTo>
                  <a:pt x="0" y="1093469"/>
                </a:lnTo>
                <a:lnTo>
                  <a:pt x="0" y="1074419"/>
                </a:lnTo>
                <a:lnTo>
                  <a:pt x="19050" y="1074419"/>
                </a:lnTo>
                <a:lnTo>
                  <a:pt x="19050" y="1093469"/>
                </a:lnTo>
                <a:close/>
              </a:path>
              <a:path w="11280140" h="5674995">
                <a:moveTo>
                  <a:pt x="19050" y="1055369"/>
                </a:moveTo>
                <a:lnTo>
                  <a:pt x="0" y="1055369"/>
                </a:lnTo>
                <a:lnTo>
                  <a:pt x="0" y="1036319"/>
                </a:lnTo>
                <a:lnTo>
                  <a:pt x="19050" y="1036319"/>
                </a:lnTo>
                <a:lnTo>
                  <a:pt x="19050" y="1055369"/>
                </a:lnTo>
                <a:close/>
              </a:path>
              <a:path w="11280140" h="5674995">
                <a:moveTo>
                  <a:pt x="19050" y="1017269"/>
                </a:moveTo>
                <a:lnTo>
                  <a:pt x="0" y="1017269"/>
                </a:lnTo>
                <a:lnTo>
                  <a:pt x="0" y="998219"/>
                </a:lnTo>
                <a:lnTo>
                  <a:pt x="19050" y="998219"/>
                </a:lnTo>
                <a:lnTo>
                  <a:pt x="19050" y="1017269"/>
                </a:lnTo>
                <a:close/>
              </a:path>
              <a:path w="11280140" h="5674995">
                <a:moveTo>
                  <a:pt x="19050" y="979169"/>
                </a:moveTo>
                <a:lnTo>
                  <a:pt x="0" y="979169"/>
                </a:lnTo>
                <a:lnTo>
                  <a:pt x="0" y="960119"/>
                </a:lnTo>
                <a:lnTo>
                  <a:pt x="19050" y="960119"/>
                </a:lnTo>
                <a:lnTo>
                  <a:pt x="19050" y="979169"/>
                </a:lnTo>
                <a:close/>
              </a:path>
              <a:path w="11280140" h="5674995">
                <a:moveTo>
                  <a:pt x="19050" y="941069"/>
                </a:moveTo>
                <a:lnTo>
                  <a:pt x="0" y="941069"/>
                </a:lnTo>
                <a:lnTo>
                  <a:pt x="0" y="922019"/>
                </a:lnTo>
                <a:lnTo>
                  <a:pt x="19050" y="922019"/>
                </a:lnTo>
                <a:lnTo>
                  <a:pt x="19050" y="941069"/>
                </a:lnTo>
                <a:close/>
              </a:path>
              <a:path w="11280140" h="5674995">
                <a:moveTo>
                  <a:pt x="19050" y="902969"/>
                </a:moveTo>
                <a:lnTo>
                  <a:pt x="0" y="902969"/>
                </a:lnTo>
                <a:lnTo>
                  <a:pt x="0" y="883919"/>
                </a:lnTo>
                <a:lnTo>
                  <a:pt x="19050" y="883919"/>
                </a:lnTo>
                <a:lnTo>
                  <a:pt x="19050" y="902969"/>
                </a:lnTo>
                <a:close/>
              </a:path>
              <a:path w="11280140" h="5674995">
                <a:moveTo>
                  <a:pt x="19050" y="864869"/>
                </a:moveTo>
                <a:lnTo>
                  <a:pt x="0" y="864869"/>
                </a:lnTo>
                <a:lnTo>
                  <a:pt x="0" y="845819"/>
                </a:lnTo>
                <a:lnTo>
                  <a:pt x="19050" y="845819"/>
                </a:lnTo>
                <a:lnTo>
                  <a:pt x="19050" y="864869"/>
                </a:lnTo>
                <a:close/>
              </a:path>
              <a:path w="11280140" h="5674995">
                <a:moveTo>
                  <a:pt x="19050" y="826769"/>
                </a:moveTo>
                <a:lnTo>
                  <a:pt x="0" y="826769"/>
                </a:lnTo>
                <a:lnTo>
                  <a:pt x="0" y="807719"/>
                </a:lnTo>
                <a:lnTo>
                  <a:pt x="19050" y="807719"/>
                </a:lnTo>
                <a:lnTo>
                  <a:pt x="19050" y="826769"/>
                </a:lnTo>
                <a:close/>
              </a:path>
              <a:path w="11280140" h="5674995">
                <a:moveTo>
                  <a:pt x="19050" y="788669"/>
                </a:moveTo>
                <a:lnTo>
                  <a:pt x="0" y="788669"/>
                </a:lnTo>
                <a:lnTo>
                  <a:pt x="0" y="769619"/>
                </a:lnTo>
                <a:lnTo>
                  <a:pt x="19050" y="769619"/>
                </a:lnTo>
                <a:lnTo>
                  <a:pt x="19050" y="788669"/>
                </a:lnTo>
                <a:close/>
              </a:path>
              <a:path w="11280140" h="5674995">
                <a:moveTo>
                  <a:pt x="19050" y="750569"/>
                </a:moveTo>
                <a:lnTo>
                  <a:pt x="0" y="750569"/>
                </a:lnTo>
                <a:lnTo>
                  <a:pt x="0" y="731519"/>
                </a:lnTo>
                <a:lnTo>
                  <a:pt x="19050" y="731519"/>
                </a:lnTo>
                <a:lnTo>
                  <a:pt x="19050" y="750569"/>
                </a:lnTo>
                <a:close/>
              </a:path>
              <a:path w="11280140" h="5674995">
                <a:moveTo>
                  <a:pt x="19050" y="712469"/>
                </a:moveTo>
                <a:lnTo>
                  <a:pt x="0" y="712469"/>
                </a:lnTo>
                <a:lnTo>
                  <a:pt x="0" y="693419"/>
                </a:lnTo>
                <a:lnTo>
                  <a:pt x="19050" y="693419"/>
                </a:lnTo>
                <a:lnTo>
                  <a:pt x="19050" y="712469"/>
                </a:lnTo>
                <a:close/>
              </a:path>
              <a:path w="11280140" h="5674995">
                <a:moveTo>
                  <a:pt x="19050" y="674369"/>
                </a:moveTo>
                <a:lnTo>
                  <a:pt x="0" y="674369"/>
                </a:lnTo>
                <a:lnTo>
                  <a:pt x="0" y="655319"/>
                </a:lnTo>
                <a:lnTo>
                  <a:pt x="19050" y="655319"/>
                </a:lnTo>
                <a:lnTo>
                  <a:pt x="19050" y="674369"/>
                </a:lnTo>
                <a:close/>
              </a:path>
              <a:path w="11280140" h="5674995">
                <a:moveTo>
                  <a:pt x="19050" y="636269"/>
                </a:moveTo>
                <a:lnTo>
                  <a:pt x="0" y="636269"/>
                </a:lnTo>
                <a:lnTo>
                  <a:pt x="0" y="617219"/>
                </a:lnTo>
                <a:lnTo>
                  <a:pt x="19050" y="617219"/>
                </a:lnTo>
                <a:lnTo>
                  <a:pt x="19050" y="636269"/>
                </a:lnTo>
                <a:close/>
              </a:path>
              <a:path w="11280140" h="5674995">
                <a:moveTo>
                  <a:pt x="19050" y="598169"/>
                </a:moveTo>
                <a:lnTo>
                  <a:pt x="0" y="598169"/>
                </a:lnTo>
                <a:lnTo>
                  <a:pt x="0" y="579119"/>
                </a:lnTo>
                <a:lnTo>
                  <a:pt x="19050" y="579119"/>
                </a:lnTo>
                <a:lnTo>
                  <a:pt x="19050" y="598169"/>
                </a:lnTo>
                <a:close/>
              </a:path>
              <a:path w="11280140" h="5674995">
                <a:moveTo>
                  <a:pt x="19050" y="560069"/>
                </a:moveTo>
                <a:lnTo>
                  <a:pt x="0" y="560069"/>
                </a:lnTo>
                <a:lnTo>
                  <a:pt x="0" y="541019"/>
                </a:lnTo>
                <a:lnTo>
                  <a:pt x="19050" y="541019"/>
                </a:lnTo>
                <a:lnTo>
                  <a:pt x="19050" y="560069"/>
                </a:lnTo>
                <a:close/>
              </a:path>
              <a:path w="11280140" h="5674995">
                <a:moveTo>
                  <a:pt x="19050" y="521969"/>
                </a:moveTo>
                <a:lnTo>
                  <a:pt x="0" y="521969"/>
                </a:lnTo>
                <a:lnTo>
                  <a:pt x="0" y="502919"/>
                </a:lnTo>
                <a:lnTo>
                  <a:pt x="19050" y="502919"/>
                </a:lnTo>
                <a:lnTo>
                  <a:pt x="19050" y="521969"/>
                </a:lnTo>
                <a:close/>
              </a:path>
              <a:path w="11280140" h="5674995">
                <a:moveTo>
                  <a:pt x="19050" y="483869"/>
                </a:moveTo>
                <a:lnTo>
                  <a:pt x="0" y="483869"/>
                </a:lnTo>
                <a:lnTo>
                  <a:pt x="0" y="464819"/>
                </a:lnTo>
                <a:lnTo>
                  <a:pt x="19050" y="464819"/>
                </a:lnTo>
                <a:lnTo>
                  <a:pt x="19050" y="483869"/>
                </a:lnTo>
                <a:close/>
              </a:path>
              <a:path w="11280140" h="5674995">
                <a:moveTo>
                  <a:pt x="19050" y="445769"/>
                </a:moveTo>
                <a:lnTo>
                  <a:pt x="0" y="445769"/>
                </a:lnTo>
                <a:lnTo>
                  <a:pt x="0" y="426719"/>
                </a:lnTo>
                <a:lnTo>
                  <a:pt x="19050" y="426719"/>
                </a:lnTo>
                <a:lnTo>
                  <a:pt x="19050" y="445769"/>
                </a:lnTo>
                <a:close/>
              </a:path>
              <a:path w="11280140" h="5674995">
                <a:moveTo>
                  <a:pt x="19050" y="407669"/>
                </a:moveTo>
                <a:lnTo>
                  <a:pt x="0" y="407669"/>
                </a:lnTo>
                <a:lnTo>
                  <a:pt x="0" y="388619"/>
                </a:lnTo>
                <a:lnTo>
                  <a:pt x="19050" y="388619"/>
                </a:lnTo>
                <a:lnTo>
                  <a:pt x="19050" y="407669"/>
                </a:lnTo>
                <a:close/>
              </a:path>
              <a:path w="11280140" h="5674995">
                <a:moveTo>
                  <a:pt x="19050" y="369569"/>
                </a:moveTo>
                <a:lnTo>
                  <a:pt x="0" y="369569"/>
                </a:lnTo>
                <a:lnTo>
                  <a:pt x="0" y="350519"/>
                </a:lnTo>
                <a:lnTo>
                  <a:pt x="19050" y="350519"/>
                </a:lnTo>
                <a:lnTo>
                  <a:pt x="19050" y="369569"/>
                </a:lnTo>
                <a:close/>
              </a:path>
              <a:path w="11280140" h="5674995">
                <a:moveTo>
                  <a:pt x="19050" y="331469"/>
                </a:moveTo>
                <a:lnTo>
                  <a:pt x="0" y="331469"/>
                </a:lnTo>
                <a:lnTo>
                  <a:pt x="0" y="312419"/>
                </a:lnTo>
                <a:lnTo>
                  <a:pt x="19050" y="312419"/>
                </a:lnTo>
                <a:lnTo>
                  <a:pt x="19050" y="331469"/>
                </a:lnTo>
                <a:close/>
              </a:path>
              <a:path w="11280140" h="5674995">
                <a:moveTo>
                  <a:pt x="19050" y="293369"/>
                </a:moveTo>
                <a:lnTo>
                  <a:pt x="0" y="293369"/>
                </a:lnTo>
                <a:lnTo>
                  <a:pt x="0" y="274319"/>
                </a:lnTo>
                <a:lnTo>
                  <a:pt x="19050" y="274319"/>
                </a:lnTo>
                <a:lnTo>
                  <a:pt x="19050" y="293369"/>
                </a:lnTo>
                <a:close/>
              </a:path>
              <a:path w="11280140" h="5674995">
                <a:moveTo>
                  <a:pt x="19050" y="255269"/>
                </a:moveTo>
                <a:lnTo>
                  <a:pt x="0" y="255269"/>
                </a:lnTo>
                <a:lnTo>
                  <a:pt x="0" y="236219"/>
                </a:lnTo>
                <a:lnTo>
                  <a:pt x="19050" y="236219"/>
                </a:lnTo>
                <a:lnTo>
                  <a:pt x="19050" y="255269"/>
                </a:lnTo>
                <a:close/>
              </a:path>
              <a:path w="11280140" h="5674995">
                <a:moveTo>
                  <a:pt x="19050" y="217169"/>
                </a:moveTo>
                <a:lnTo>
                  <a:pt x="0" y="217169"/>
                </a:lnTo>
                <a:lnTo>
                  <a:pt x="0" y="198119"/>
                </a:lnTo>
                <a:lnTo>
                  <a:pt x="19050" y="198119"/>
                </a:lnTo>
                <a:lnTo>
                  <a:pt x="19050" y="217169"/>
                </a:lnTo>
                <a:close/>
              </a:path>
              <a:path w="11280140" h="5674995">
                <a:moveTo>
                  <a:pt x="19050" y="179069"/>
                </a:moveTo>
                <a:lnTo>
                  <a:pt x="0" y="179069"/>
                </a:lnTo>
                <a:lnTo>
                  <a:pt x="0" y="160019"/>
                </a:lnTo>
                <a:lnTo>
                  <a:pt x="19050" y="160019"/>
                </a:lnTo>
                <a:lnTo>
                  <a:pt x="19050" y="179069"/>
                </a:lnTo>
                <a:close/>
              </a:path>
              <a:path w="11280140" h="5674995">
                <a:moveTo>
                  <a:pt x="19050" y="140969"/>
                </a:moveTo>
                <a:lnTo>
                  <a:pt x="0" y="140969"/>
                </a:lnTo>
                <a:lnTo>
                  <a:pt x="0" y="121919"/>
                </a:lnTo>
                <a:lnTo>
                  <a:pt x="19050" y="121919"/>
                </a:lnTo>
                <a:lnTo>
                  <a:pt x="19050" y="140969"/>
                </a:lnTo>
                <a:close/>
              </a:path>
              <a:path w="11280140" h="5674995">
                <a:moveTo>
                  <a:pt x="19050" y="102869"/>
                </a:moveTo>
                <a:lnTo>
                  <a:pt x="0" y="102869"/>
                </a:lnTo>
                <a:lnTo>
                  <a:pt x="0" y="83819"/>
                </a:lnTo>
                <a:lnTo>
                  <a:pt x="19050" y="83819"/>
                </a:lnTo>
                <a:lnTo>
                  <a:pt x="19050" y="102869"/>
                </a:lnTo>
                <a:close/>
              </a:path>
              <a:path w="11280140" h="5674995">
                <a:moveTo>
                  <a:pt x="19050" y="64769"/>
                </a:moveTo>
                <a:lnTo>
                  <a:pt x="0" y="64769"/>
                </a:lnTo>
                <a:lnTo>
                  <a:pt x="0" y="45719"/>
                </a:lnTo>
                <a:lnTo>
                  <a:pt x="19050" y="45719"/>
                </a:lnTo>
                <a:lnTo>
                  <a:pt x="19050" y="64769"/>
                </a:lnTo>
                <a:close/>
              </a:path>
              <a:path w="11280140" h="5674995">
                <a:moveTo>
                  <a:pt x="19050" y="26669"/>
                </a:moveTo>
                <a:lnTo>
                  <a:pt x="0" y="26669"/>
                </a:lnTo>
                <a:lnTo>
                  <a:pt x="0" y="9524"/>
                </a:lnTo>
                <a:lnTo>
                  <a:pt x="9525" y="0"/>
                </a:lnTo>
                <a:lnTo>
                  <a:pt x="11429" y="0"/>
                </a:lnTo>
                <a:lnTo>
                  <a:pt x="11429" y="17144"/>
                </a:lnTo>
                <a:lnTo>
                  <a:pt x="9525" y="19049"/>
                </a:lnTo>
                <a:lnTo>
                  <a:pt x="19050" y="19049"/>
                </a:lnTo>
                <a:lnTo>
                  <a:pt x="19050" y="26669"/>
                </a:lnTo>
                <a:close/>
              </a:path>
              <a:path w="11280140" h="5674995">
                <a:moveTo>
                  <a:pt x="19050" y="19049"/>
                </a:moveTo>
                <a:lnTo>
                  <a:pt x="11429" y="19049"/>
                </a:lnTo>
                <a:lnTo>
                  <a:pt x="11429" y="17144"/>
                </a:lnTo>
                <a:lnTo>
                  <a:pt x="19050" y="9524"/>
                </a:lnTo>
                <a:lnTo>
                  <a:pt x="19050" y="19049"/>
                </a:lnTo>
                <a:close/>
              </a:path>
              <a:path w="11280140" h="5674995">
                <a:moveTo>
                  <a:pt x="11429" y="19049"/>
                </a:moveTo>
                <a:lnTo>
                  <a:pt x="9525" y="19049"/>
                </a:lnTo>
                <a:lnTo>
                  <a:pt x="11429" y="17144"/>
                </a:lnTo>
                <a:lnTo>
                  <a:pt x="11429" y="19049"/>
                </a:lnTo>
                <a:close/>
              </a:path>
              <a:path w="11280140" h="5674995">
                <a:moveTo>
                  <a:pt x="49529" y="19049"/>
                </a:moveTo>
                <a:lnTo>
                  <a:pt x="30479" y="19049"/>
                </a:lnTo>
                <a:lnTo>
                  <a:pt x="30479" y="0"/>
                </a:lnTo>
                <a:lnTo>
                  <a:pt x="49529" y="0"/>
                </a:lnTo>
                <a:lnTo>
                  <a:pt x="49529" y="19049"/>
                </a:lnTo>
                <a:close/>
              </a:path>
              <a:path w="11280140" h="5674995">
                <a:moveTo>
                  <a:pt x="87629" y="19049"/>
                </a:moveTo>
                <a:lnTo>
                  <a:pt x="68579" y="19049"/>
                </a:lnTo>
                <a:lnTo>
                  <a:pt x="68579" y="0"/>
                </a:lnTo>
                <a:lnTo>
                  <a:pt x="87629" y="0"/>
                </a:lnTo>
                <a:lnTo>
                  <a:pt x="87629" y="19049"/>
                </a:lnTo>
                <a:close/>
              </a:path>
              <a:path w="11280140" h="5674995">
                <a:moveTo>
                  <a:pt x="125729" y="19049"/>
                </a:moveTo>
                <a:lnTo>
                  <a:pt x="106679" y="19049"/>
                </a:lnTo>
                <a:lnTo>
                  <a:pt x="106679" y="0"/>
                </a:lnTo>
                <a:lnTo>
                  <a:pt x="125729" y="0"/>
                </a:lnTo>
                <a:lnTo>
                  <a:pt x="125729" y="19049"/>
                </a:lnTo>
                <a:close/>
              </a:path>
              <a:path w="11280140" h="5674995">
                <a:moveTo>
                  <a:pt x="163829" y="19049"/>
                </a:moveTo>
                <a:lnTo>
                  <a:pt x="144779" y="19049"/>
                </a:lnTo>
                <a:lnTo>
                  <a:pt x="144779" y="0"/>
                </a:lnTo>
                <a:lnTo>
                  <a:pt x="163829" y="0"/>
                </a:lnTo>
                <a:lnTo>
                  <a:pt x="163829" y="19049"/>
                </a:lnTo>
                <a:close/>
              </a:path>
              <a:path w="11280140" h="5674995">
                <a:moveTo>
                  <a:pt x="201929" y="19049"/>
                </a:moveTo>
                <a:lnTo>
                  <a:pt x="182879" y="19049"/>
                </a:lnTo>
                <a:lnTo>
                  <a:pt x="182879" y="0"/>
                </a:lnTo>
                <a:lnTo>
                  <a:pt x="201929" y="0"/>
                </a:lnTo>
                <a:lnTo>
                  <a:pt x="201929" y="19049"/>
                </a:lnTo>
                <a:close/>
              </a:path>
              <a:path w="11280140" h="5674995">
                <a:moveTo>
                  <a:pt x="240029" y="19049"/>
                </a:moveTo>
                <a:lnTo>
                  <a:pt x="220979" y="19049"/>
                </a:lnTo>
                <a:lnTo>
                  <a:pt x="220979" y="0"/>
                </a:lnTo>
                <a:lnTo>
                  <a:pt x="240029" y="0"/>
                </a:lnTo>
                <a:lnTo>
                  <a:pt x="240029" y="19049"/>
                </a:lnTo>
                <a:close/>
              </a:path>
              <a:path w="11280140" h="5674995">
                <a:moveTo>
                  <a:pt x="278130" y="19049"/>
                </a:moveTo>
                <a:lnTo>
                  <a:pt x="259079" y="19049"/>
                </a:lnTo>
                <a:lnTo>
                  <a:pt x="259079" y="0"/>
                </a:lnTo>
                <a:lnTo>
                  <a:pt x="278130" y="0"/>
                </a:lnTo>
                <a:lnTo>
                  <a:pt x="278130" y="19049"/>
                </a:lnTo>
                <a:close/>
              </a:path>
              <a:path w="11280140" h="5674995">
                <a:moveTo>
                  <a:pt x="316230" y="19049"/>
                </a:moveTo>
                <a:lnTo>
                  <a:pt x="297180" y="19049"/>
                </a:lnTo>
                <a:lnTo>
                  <a:pt x="297180" y="0"/>
                </a:lnTo>
                <a:lnTo>
                  <a:pt x="316230" y="0"/>
                </a:lnTo>
                <a:lnTo>
                  <a:pt x="316230" y="19049"/>
                </a:lnTo>
                <a:close/>
              </a:path>
              <a:path w="11280140" h="5674995">
                <a:moveTo>
                  <a:pt x="354330" y="19049"/>
                </a:moveTo>
                <a:lnTo>
                  <a:pt x="335280" y="19049"/>
                </a:lnTo>
                <a:lnTo>
                  <a:pt x="335280" y="0"/>
                </a:lnTo>
                <a:lnTo>
                  <a:pt x="354330" y="0"/>
                </a:lnTo>
                <a:lnTo>
                  <a:pt x="354330" y="19049"/>
                </a:lnTo>
                <a:close/>
              </a:path>
              <a:path w="11280140" h="5674995">
                <a:moveTo>
                  <a:pt x="392430" y="19049"/>
                </a:moveTo>
                <a:lnTo>
                  <a:pt x="373380" y="19049"/>
                </a:lnTo>
                <a:lnTo>
                  <a:pt x="373380" y="0"/>
                </a:lnTo>
                <a:lnTo>
                  <a:pt x="392430" y="0"/>
                </a:lnTo>
                <a:lnTo>
                  <a:pt x="392430" y="19049"/>
                </a:lnTo>
                <a:close/>
              </a:path>
              <a:path w="11280140" h="5674995">
                <a:moveTo>
                  <a:pt x="430530" y="19049"/>
                </a:moveTo>
                <a:lnTo>
                  <a:pt x="411480" y="19049"/>
                </a:lnTo>
                <a:lnTo>
                  <a:pt x="411480" y="0"/>
                </a:lnTo>
                <a:lnTo>
                  <a:pt x="430530" y="0"/>
                </a:lnTo>
                <a:lnTo>
                  <a:pt x="430530" y="19049"/>
                </a:lnTo>
                <a:close/>
              </a:path>
              <a:path w="11280140" h="5674995">
                <a:moveTo>
                  <a:pt x="468630" y="19049"/>
                </a:moveTo>
                <a:lnTo>
                  <a:pt x="449580" y="19049"/>
                </a:lnTo>
                <a:lnTo>
                  <a:pt x="449580" y="0"/>
                </a:lnTo>
                <a:lnTo>
                  <a:pt x="468630" y="0"/>
                </a:lnTo>
                <a:lnTo>
                  <a:pt x="468630" y="19049"/>
                </a:lnTo>
                <a:close/>
              </a:path>
              <a:path w="11280140" h="5674995">
                <a:moveTo>
                  <a:pt x="506730" y="19049"/>
                </a:moveTo>
                <a:lnTo>
                  <a:pt x="487680" y="19049"/>
                </a:lnTo>
                <a:lnTo>
                  <a:pt x="487680" y="0"/>
                </a:lnTo>
                <a:lnTo>
                  <a:pt x="506730" y="0"/>
                </a:lnTo>
                <a:lnTo>
                  <a:pt x="506730" y="19049"/>
                </a:lnTo>
                <a:close/>
              </a:path>
              <a:path w="11280140" h="5674995">
                <a:moveTo>
                  <a:pt x="544830" y="19049"/>
                </a:moveTo>
                <a:lnTo>
                  <a:pt x="525780" y="19049"/>
                </a:lnTo>
                <a:lnTo>
                  <a:pt x="525780" y="0"/>
                </a:lnTo>
                <a:lnTo>
                  <a:pt x="544830" y="0"/>
                </a:lnTo>
                <a:lnTo>
                  <a:pt x="544830" y="19049"/>
                </a:lnTo>
                <a:close/>
              </a:path>
              <a:path w="11280140" h="5674995">
                <a:moveTo>
                  <a:pt x="582930" y="19049"/>
                </a:moveTo>
                <a:lnTo>
                  <a:pt x="563880" y="19049"/>
                </a:lnTo>
                <a:lnTo>
                  <a:pt x="563880" y="0"/>
                </a:lnTo>
                <a:lnTo>
                  <a:pt x="582930" y="0"/>
                </a:lnTo>
                <a:lnTo>
                  <a:pt x="582930" y="19049"/>
                </a:lnTo>
                <a:close/>
              </a:path>
              <a:path w="11280140" h="5674995">
                <a:moveTo>
                  <a:pt x="621030" y="19049"/>
                </a:moveTo>
                <a:lnTo>
                  <a:pt x="601980" y="19049"/>
                </a:lnTo>
                <a:lnTo>
                  <a:pt x="601980" y="0"/>
                </a:lnTo>
                <a:lnTo>
                  <a:pt x="621030" y="0"/>
                </a:lnTo>
                <a:lnTo>
                  <a:pt x="621030" y="19049"/>
                </a:lnTo>
                <a:close/>
              </a:path>
              <a:path w="11280140" h="5674995">
                <a:moveTo>
                  <a:pt x="659130" y="19049"/>
                </a:moveTo>
                <a:lnTo>
                  <a:pt x="640080" y="19049"/>
                </a:lnTo>
                <a:lnTo>
                  <a:pt x="640080" y="0"/>
                </a:lnTo>
                <a:lnTo>
                  <a:pt x="659130" y="0"/>
                </a:lnTo>
                <a:lnTo>
                  <a:pt x="659130" y="19049"/>
                </a:lnTo>
                <a:close/>
              </a:path>
              <a:path w="11280140" h="5674995">
                <a:moveTo>
                  <a:pt x="697230" y="19049"/>
                </a:moveTo>
                <a:lnTo>
                  <a:pt x="678180" y="19049"/>
                </a:lnTo>
                <a:lnTo>
                  <a:pt x="678180" y="0"/>
                </a:lnTo>
                <a:lnTo>
                  <a:pt x="697230" y="0"/>
                </a:lnTo>
                <a:lnTo>
                  <a:pt x="697230" y="19049"/>
                </a:lnTo>
                <a:close/>
              </a:path>
              <a:path w="11280140" h="5674995">
                <a:moveTo>
                  <a:pt x="735330" y="19049"/>
                </a:moveTo>
                <a:lnTo>
                  <a:pt x="716280" y="19049"/>
                </a:lnTo>
                <a:lnTo>
                  <a:pt x="716280" y="0"/>
                </a:lnTo>
                <a:lnTo>
                  <a:pt x="735330" y="0"/>
                </a:lnTo>
                <a:lnTo>
                  <a:pt x="735330" y="19049"/>
                </a:lnTo>
                <a:close/>
              </a:path>
              <a:path w="11280140" h="5674995">
                <a:moveTo>
                  <a:pt x="773430" y="19049"/>
                </a:moveTo>
                <a:lnTo>
                  <a:pt x="754380" y="19049"/>
                </a:lnTo>
                <a:lnTo>
                  <a:pt x="754380" y="0"/>
                </a:lnTo>
                <a:lnTo>
                  <a:pt x="773430" y="0"/>
                </a:lnTo>
                <a:lnTo>
                  <a:pt x="773430" y="19049"/>
                </a:lnTo>
                <a:close/>
              </a:path>
              <a:path w="11280140" h="5674995">
                <a:moveTo>
                  <a:pt x="811530" y="19049"/>
                </a:moveTo>
                <a:lnTo>
                  <a:pt x="792480" y="19049"/>
                </a:lnTo>
                <a:lnTo>
                  <a:pt x="792480" y="0"/>
                </a:lnTo>
                <a:lnTo>
                  <a:pt x="811530" y="0"/>
                </a:lnTo>
                <a:lnTo>
                  <a:pt x="811530" y="19049"/>
                </a:lnTo>
                <a:close/>
              </a:path>
              <a:path w="11280140" h="5674995">
                <a:moveTo>
                  <a:pt x="849630" y="19049"/>
                </a:moveTo>
                <a:lnTo>
                  <a:pt x="830580" y="19049"/>
                </a:lnTo>
                <a:lnTo>
                  <a:pt x="830580" y="0"/>
                </a:lnTo>
                <a:lnTo>
                  <a:pt x="849630" y="0"/>
                </a:lnTo>
                <a:lnTo>
                  <a:pt x="849630" y="19049"/>
                </a:lnTo>
                <a:close/>
              </a:path>
              <a:path w="11280140" h="5674995">
                <a:moveTo>
                  <a:pt x="887730" y="19049"/>
                </a:moveTo>
                <a:lnTo>
                  <a:pt x="868680" y="19049"/>
                </a:lnTo>
                <a:lnTo>
                  <a:pt x="868680" y="0"/>
                </a:lnTo>
                <a:lnTo>
                  <a:pt x="887730" y="0"/>
                </a:lnTo>
                <a:lnTo>
                  <a:pt x="887730" y="19049"/>
                </a:lnTo>
                <a:close/>
              </a:path>
              <a:path w="11280140" h="5674995">
                <a:moveTo>
                  <a:pt x="925830" y="19049"/>
                </a:moveTo>
                <a:lnTo>
                  <a:pt x="906780" y="19049"/>
                </a:lnTo>
                <a:lnTo>
                  <a:pt x="906780" y="0"/>
                </a:lnTo>
                <a:lnTo>
                  <a:pt x="925830" y="0"/>
                </a:lnTo>
                <a:lnTo>
                  <a:pt x="925830" y="19049"/>
                </a:lnTo>
                <a:close/>
              </a:path>
              <a:path w="11280140" h="5674995">
                <a:moveTo>
                  <a:pt x="963930" y="19049"/>
                </a:moveTo>
                <a:lnTo>
                  <a:pt x="944880" y="19049"/>
                </a:lnTo>
                <a:lnTo>
                  <a:pt x="944880" y="0"/>
                </a:lnTo>
                <a:lnTo>
                  <a:pt x="963930" y="0"/>
                </a:lnTo>
                <a:lnTo>
                  <a:pt x="963930" y="19049"/>
                </a:lnTo>
                <a:close/>
              </a:path>
              <a:path w="11280140" h="5674995">
                <a:moveTo>
                  <a:pt x="1002030" y="19049"/>
                </a:moveTo>
                <a:lnTo>
                  <a:pt x="982980" y="19049"/>
                </a:lnTo>
                <a:lnTo>
                  <a:pt x="982980" y="0"/>
                </a:lnTo>
                <a:lnTo>
                  <a:pt x="1002030" y="0"/>
                </a:lnTo>
                <a:lnTo>
                  <a:pt x="1002030" y="19049"/>
                </a:lnTo>
                <a:close/>
              </a:path>
              <a:path w="11280140" h="5674995">
                <a:moveTo>
                  <a:pt x="1040130" y="19049"/>
                </a:moveTo>
                <a:lnTo>
                  <a:pt x="1021080" y="19049"/>
                </a:lnTo>
                <a:lnTo>
                  <a:pt x="1021080" y="0"/>
                </a:lnTo>
                <a:lnTo>
                  <a:pt x="1040130" y="0"/>
                </a:lnTo>
                <a:lnTo>
                  <a:pt x="1040130" y="19049"/>
                </a:lnTo>
                <a:close/>
              </a:path>
              <a:path w="11280140" h="5674995">
                <a:moveTo>
                  <a:pt x="1078230" y="19049"/>
                </a:moveTo>
                <a:lnTo>
                  <a:pt x="1059180" y="19049"/>
                </a:lnTo>
                <a:lnTo>
                  <a:pt x="1059180" y="0"/>
                </a:lnTo>
                <a:lnTo>
                  <a:pt x="1078230" y="0"/>
                </a:lnTo>
                <a:lnTo>
                  <a:pt x="1078230" y="19049"/>
                </a:lnTo>
                <a:close/>
              </a:path>
              <a:path w="11280140" h="5674995">
                <a:moveTo>
                  <a:pt x="1116330" y="19049"/>
                </a:moveTo>
                <a:lnTo>
                  <a:pt x="1097280" y="19049"/>
                </a:lnTo>
                <a:lnTo>
                  <a:pt x="1097280" y="0"/>
                </a:lnTo>
                <a:lnTo>
                  <a:pt x="1116330" y="0"/>
                </a:lnTo>
                <a:lnTo>
                  <a:pt x="1116330" y="19049"/>
                </a:lnTo>
                <a:close/>
              </a:path>
              <a:path w="11280140" h="5674995">
                <a:moveTo>
                  <a:pt x="1154430" y="19049"/>
                </a:moveTo>
                <a:lnTo>
                  <a:pt x="1135380" y="19049"/>
                </a:lnTo>
                <a:lnTo>
                  <a:pt x="1135380" y="0"/>
                </a:lnTo>
                <a:lnTo>
                  <a:pt x="1154430" y="0"/>
                </a:lnTo>
                <a:lnTo>
                  <a:pt x="1154430" y="19049"/>
                </a:lnTo>
                <a:close/>
              </a:path>
              <a:path w="11280140" h="5674995">
                <a:moveTo>
                  <a:pt x="1192530" y="19049"/>
                </a:moveTo>
                <a:lnTo>
                  <a:pt x="1173480" y="19049"/>
                </a:lnTo>
                <a:lnTo>
                  <a:pt x="1173480" y="0"/>
                </a:lnTo>
                <a:lnTo>
                  <a:pt x="1192530" y="0"/>
                </a:lnTo>
                <a:lnTo>
                  <a:pt x="1192530" y="19049"/>
                </a:lnTo>
                <a:close/>
              </a:path>
              <a:path w="11280140" h="5674995">
                <a:moveTo>
                  <a:pt x="1230630" y="19049"/>
                </a:moveTo>
                <a:lnTo>
                  <a:pt x="1211580" y="19049"/>
                </a:lnTo>
                <a:lnTo>
                  <a:pt x="1211580" y="0"/>
                </a:lnTo>
                <a:lnTo>
                  <a:pt x="1230630" y="0"/>
                </a:lnTo>
                <a:lnTo>
                  <a:pt x="1230630" y="19049"/>
                </a:lnTo>
                <a:close/>
              </a:path>
              <a:path w="11280140" h="5674995">
                <a:moveTo>
                  <a:pt x="1268730" y="19049"/>
                </a:moveTo>
                <a:lnTo>
                  <a:pt x="1249680" y="19049"/>
                </a:lnTo>
                <a:lnTo>
                  <a:pt x="1249680" y="0"/>
                </a:lnTo>
                <a:lnTo>
                  <a:pt x="1268730" y="0"/>
                </a:lnTo>
                <a:lnTo>
                  <a:pt x="1268730" y="19049"/>
                </a:lnTo>
                <a:close/>
              </a:path>
              <a:path w="11280140" h="5674995">
                <a:moveTo>
                  <a:pt x="1306830" y="19049"/>
                </a:moveTo>
                <a:lnTo>
                  <a:pt x="1287780" y="19049"/>
                </a:lnTo>
                <a:lnTo>
                  <a:pt x="1287780" y="0"/>
                </a:lnTo>
                <a:lnTo>
                  <a:pt x="1306830" y="0"/>
                </a:lnTo>
                <a:lnTo>
                  <a:pt x="1306830" y="19049"/>
                </a:lnTo>
                <a:close/>
              </a:path>
              <a:path w="11280140" h="5674995">
                <a:moveTo>
                  <a:pt x="1344930" y="19049"/>
                </a:moveTo>
                <a:lnTo>
                  <a:pt x="1325880" y="19049"/>
                </a:lnTo>
                <a:lnTo>
                  <a:pt x="1325880" y="0"/>
                </a:lnTo>
                <a:lnTo>
                  <a:pt x="1344930" y="0"/>
                </a:lnTo>
                <a:lnTo>
                  <a:pt x="1344930" y="19049"/>
                </a:lnTo>
                <a:close/>
              </a:path>
              <a:path w="11280140" h="5674995">
                <a:moveTo>
                  <a:pt x="1383030" y="19049"/>
                </a:moveTo>
                <a:lnTo>
                  <a:pt x="1363980" y="19049"/>
                </a:lnTo>
                <a:lnTo>
                  <a:pt x="1363980" y="0"/>
                </a:lnTo>
                <a:lnTo>
                  <a:pt x="1383030" y="0"/>
                </a:lnTo>
                <a:lnTo>
                  <a:pt x="1383030" y="19049"/>
                </a:lnTo>
                <a:close/>
              </a:path>
              <a:path w="11280140" h="5674995">
                <a:moveTo>
                  <a:pt x="1421130" y="19049"/>
                </a:moveTo>
                <a:lnTo>
                  <a:pt x="1402080" y="19049"/>
                </a:lnTo>
                <a:lnTo>
                  <a:pt x="1402080" y="0"/>
                </a:lnTo>
                <a:lnTo>
                  <a:pt x="1421130" y="0"/>
                </a:lnTo>
                <a:lnTo>
                  <a:pt x="1421130" y="19049"/>
                </a:lnTo>
                <a:close/>
              </a:path>
              <a:path w="11280140" h="5674995">
                <a:moveTo>
                  <a:pt x="1459230" y="19049"/>
                </a:moveTo>
                <a:lnTo>
                  <a:pt x="1440180" y="19049"/>
                </a:lnTo>
                <a:lnTo>
                  <a:pt x="1440180" y="0"/>
                </a:lnTo>
                <a:lnTo>
                  <a:pt x="1459230" y="0"/>
                </a:lnTo>
                <a:lnTo>
                  <a:pt x="1459230" y="19049"/>
                </a:lnTo>
                <a:close/>
              </a:path>
              <a:path w="11280140" h="5674995">
                <a:moveTo>
                  <a:pt x="1497330" y="19049"/>
                </a:moveTo>
                <a:lnTo>
                  <a:pt x="1478280" y="19049"/>
                </a:lnTo>
                <a:lnTo>
                  <a:pt x="1478280" y="0"/>
                </a:lnTo>
                <a:lnTo>
                  <a:pt x="1497330" y="0"/>
                </a:lnTo>
                <a:lnTo>
                  <a:pt x="1497330" y="19049"/>
                </a:lnTo>
                <a:close/>
              </a:path>
              <a:path w="11280140" h="5674995">
                <a:moveTo>
                  <a:pt x="1535430" y="19049"/>
                </a:moveTo>
                <a:lnTo>
                  <a:pt x="1516380" y="19049"/>
                </a:lnTo>
                <a:lnTo>
                  <a:pt x="1516380" y="0"/>
                </a:lnTo>
                <a:lnTo>
                  <a:pt x="1535430" y="0"/>
                </a:lnTo>
                <a:lnTo>
                  <a:pt x="1535430" y="19049"/>
                </a:lnTo>
                <a:close/>
              </a:path>
              <a:path w="11280140" h="5674995">
                <a:moveTo>
                  <a:pt x="1573530" y="19049"/>
                </a:moveTo>
                <a:lnTo>
                  <a:pt x="1554480" y="19049"/>
                </a:lnTo>
                <a:lnTo>
                  <a:pt x="1554480" y="0"/>
                </a:lnTo>
                <a:lnTo>
                  <a:pt x="1573530" y="0"/>
                </a:lnTo>
                <a:lnTo>
                  <a:pt x="1573530" y="19049"/>
                </a:lnTo>
                <a:close/>
              </a:path>
              <a:path w="11280140" h="5674995">
                <a:moveTo>
                  <a:pt x="1611630" y="19049"/>
                </a:moveTo>
                <a:lnTo>
                  <a:pt x="1592580" y="19049"/>
                </a:lnTo>
                <a:lnTo>
                  <a:pt x="1592580" y="0"/>
                </a:lnTo>
                <a:lnTo>
                  <a:pt x="1611630" y="0"/>
                </a:lnTo>
                <a:lnTo>
                  <a:pt x="1611630" y="19049"/>
                </a:lnTo>
                <a:close/>
              </a:path>
              <a:path w="11280140" h="5674995">
                <a:moveTo>
                  <a:pt x="1649730" y="19049"/>
                </a:moveTo>
                <a:lnTo>
                  <a:pt x="1630680" y="19049"/>
                </a:lnTo>
                <a:lnTo>
                  <a:pt x="1630680" y="0"/>
                </a:lnTo>
                <a:lnTo>
                  <a:pt x="1649730" y="0"/>
                </a:lnTo>
                <a:lnTo>
                  <a:pt x="1649730" y="19049"/>
                </a:lnTo>
                <a:close/>
              </a:path>
              <a:path w="11280140" h="5674995">
                <a:moveTo>
                  <a:pt x="1687830" y="19049"/>
                </a:moveTo>
                <a:lnTo>
                  <a:pt x="1668780" y="19049"/>
                </a:lnTo>
                <a:lnTo>
                  <a:pt x="1668780" y="0"/>
                </a:lnTo>
                <a:lnTo>
                  <a:pt x="1687830" y="0"/>
                </a:lnTo>
                <a:lnTo>
                  <a:pt x="1687830" y="19049"/>
                </a:lnTo>
                <a:close/>
              </a:path>
              <a:path w="11280140" h="5674995">
                <a:moveTo>
                  <a:pt x="1725930" y="19049"/>
                </a:moveTo>
                <a:lnTo>
                  <a:pt x="1706880" y="19049"/>
                </a:lnTo>
                <a:lnTo>
                  <a:pt x="1706880" y="0"/>
                </a:lnTo>
                <a:lnTo>
                  <a:pt x="1725930" y="0"/>
                </a:lnTo>
                <a:lnTo>
                  <a:pt x="1725930" y="19049"/>
                </a:lnTo>
                <a:close/>
              </a:path>
              <a:path w="11280140" h="5674995">
                <a:moveTo>
                  <a:pt x="1764030" y="19049"/>
                </a:moveTo>
                <a:lnTo>
                  <a:pt x="1744980" y="19049"/>
                </a:lnTo>
                <a:lnTo>
                  <a:pt x="1744980" y="0"/>
                </a:lnTo>
                <a:lnTo>
                  <a:pt x="1764030" y="0"/>
                </a:lnTo>
                <a:lnTo>
                  <a:pt x="1764030" y="19049"/>
                </a:lnTo>
                <a:close/>
              </a:path>
              <a:path w="11280140" h="5674995">
                <a:moveTo>
                  <a:pt x="1802130" y="19049"/>
                </a:moveTo>
                <a:lnTo>
                  <a:pt x="1783080" y="19049"/>
                </a:lnTo>
                <a:lnTo>
                  <a:pt x="1783080" y="0"/>
                </a:lnTo>
                <a:lnTo>
                  <a:pt x="1802130" y="0"/>
                </a:lnTo>
                <a:lnTo>
                  <a:pt x="1802130" y="19049"/>
                </a:lnTo>
                <a:close/>
              </a:path>
              <a:path w="11280140" h="5674995">
                <a:moveTo>
                  <a:pt x="1840230" y="19049"/>
                </a:moveTo>
                <a:lnTo>
                  <a:pt x="1821180" y="19049"/>
                </a:lnTo>
                <a:lnTo>
                  <a:pt x="1821180" y="0"/>
                </a:lnTo>
                <a:lnTo>
                  <a:pt x="1840230" y="0"/>
                </a:lnTo>
                <a:lnTo>
                  <a:pt x="1840230" y="19049"/>
                </a:lnTo>
                <a:close/>
              </a:path>
              <a:path w="11280140" h="5674995">
                <a:moveTo>
                  <a:pt x="1878330" y="19049"/>
                </a:moveTo>
                <a:lnTo>
                  <a:pt x="1859280" y="19049"/>
                </a:lnTo>
                <a:lnTo>
                  <a:pt x="1859280" y="0"/>
                </a:lnTo>
                <a:lnTo>
                  <a:pt x="1878330" y="0"/>
                </a:lnTo>
                <a:lnTo>
                  <a:pt x="1878330" y="19049"/>
                </a:lnTo>
                <a:close/>
              </a:path>
              <a:path w="11280140" h="5674995">
                <a:moveTo>
                  <a:pt x="1916430" y="19049"/>
                </a:moveTo>
                <a:lnTo>
                  <a:pt x="1897380" y="19049"/>
                </a:lnTo>
                <a:lnTo>
                  <a:pt x="1897380" y="0"/>
                </a:lnTo>
                <a:lnTo>
                  <a:pt x="1916430" y="0"/>
                </a:lnTo>
                <a:lnTo>
                  <a:pt x="1916430" y="19049"/>
                </a:lnTo>
                <a:close/>
              </a:path>
              <a:path w="11280140" h="5674995">
                <a:moveTo>
                  <a:pt x="1954530" y="19049"/>
                </a:moveTo>
                <a:lnTo>
                  <a:pt x="1935480" y="19049"/>
                </a:lnTo>
                <a:lnTo>
                  <a:pt x="1935480" y="0"/>
                </a:lnTo>
                <a:lnTo>
                  <a:pt x="1954530" y="0"/>
                </a:lnTo>
                <a:lnTo>
                  <a:pt x="1954530" y="19049"/>
                </a:lnTo>
                <a:close/>
              </a:path>
              <a:path w="11280140" h="5674995">
                <a:moveTo>
                  <a:pt x="1992630" y="19049"/>
                </a:moveTo>
                <a:lnTo>
                  <a:pt x="1973580" y="19049"/>
                </a:lnTo>
                <a:lnTo>
                  <a:pt x="1973580" y="0"/>
                </a:lnTo>
                <a:lnTo>
                  <a:pt x="1992630" y="0"/>
                </a:lnTo>
                <a:lnTo>
                  <a:pt x="1992630" y="19049"/>
                </a:lnTo>
                <a:close/>
              </a:path>
              <a:path w="11280140" h="5674995">
                <a:moveTo>
                  <a:pt x="2030730" y="19049"/>
                </a:moveTo>
                <a:lnTo>
                  <a:pt x="2011680" y="19049"/>
                </a:lnTo>
                <a:lnTo>
                  <a:pt x="2011680" y="0"/>
                </a:lnTo>
                <a:lnTo>
                  <a:pt x="2030730" y="0"/>
                </a:lnTo>
                <a:lnTo>
                  <a:pt x="2030730" y="19049"/>
                </a:lnTo>
                <a:close/>
              </a:path>
              <a:path w="11280140" h="5674995">
                <a:moveTo>
                  <a:pt x="2068830" y="19049"/>
                </a:moveTo>
                <a:lnTo>
                  <a:pt x="2049780" y="19049"/>
                </a:lnTo>
                <a:lnTo>
                  <a:pt x="2049780" y="0"/>
                </a:lnTo>
                <a:lnTo>
                  <a:pt x="2068830" y="0"/>
                </a:lnTo>
                <a:lnTo>
                  <a:pt x="2068830" y="19049"/>
                </a:lnTo>
                <a:close/>
              </a:path>
              <a:path w="11280140" h="5674995">
                <a:moveTo>
                  <a:pt x="2106930" y="19049"/>
                </a:moveTo>
                <a:lnTo>
                  <a:pt x="2087880" y="19049"/>
                </a:lnTo>
                <a:lnTo>
                  <a:pt x="2087880" y="0"/>
                </a:lnTo>
                <a:lnTo>
                  <a:pt x="2106930" y="0"/>
                </a:lnTo>
                <a:lnTo>
                  <a:pt x="2106930" y="19049"/>
                </a:lnTo>
                <a:close/>
              </a:path>
              <a:path w="11280140" h="5674995">
                <a:moveTo>
                  <a:pt x="2145030" y="19049"/>
                </a:moveTo>
                <a:lnTo>
                  <a:pt x="2125980" y="19049"/>
                </a:lnTo>
                <a:lnTo>
                  <a:pt x="2125980" y="0"/>
                </a:lnTo>
                <a:lnTo>
                  <a:pt x="2145030" y="0"/>
                </a:lnTo>
                <a:lnTo>
                  <a:pt x="2145030" y="19049"/>
                </a:lnTo>
                <a:close/>
              </a:path>
              <a:path w="11280140" h="5674995">
                <a:moveTo>
                  <a:pt x="2183130" y="19049"/>
                </a:moveTo>
                <a:lnTo>
                  <a:pt x="2164080" y="19049"/>
                </a:lnTo>
                <a:lnTo>
                  <a:pt x="2164080" y="0"/>
                </a:lnTo>
                <a:lnTo>
                  <a:pt x="2183130" y="0"/>
                </a:lnTo>
                <a:lnTo>
                  <a:pt x="2183130" y="19049"/>
                </a:lnTo>
                <a:close/>
              </a:path>
              <a:path w="11280140" h="5674995">
                <a:moveTo>
                  <a:pt x="2221230" y="19049"/>
                </a:moveTo>
                <a:lnTo>
                  <a:pt x="2202180" y="19049"/>
                </a:lnTo>
                <a:lnTo>
                  <a:pt x="2202180" y="0"/>
                </a:lnTo>
                <a:lnTo>
                  <a:pt x="2221230" y="0"/>
                </a:lnTo>
                <a:lnTo>
                  <a:pt x="2221230" y="19049"/>
                </a:lnTo>
                <a:close/>
              </a:path>
              <a:path w="11280140" h="5674995">
                <a:moveTo>
                  <a:pt x="2259330" y="19049"/>
                </a:moveTo>
                <a:lnTo>
                  <a:pt x="2240280" y="19049"/>
                </a:lnTo>
                <a:lnTo>
                  <a:pt x="2240280" y="0"/>
                </a:lnTo>
                <a:lnTo>
                  <a:pt x="2259330" y="0"/>
                </a:lnTo>
                <a:lnTo>
                  <a:pt x="2259330" y="19049"/>
                </a:lnTo>
                <a:close/>
              </a:path>
              <a:path w="11280140" h="5674995">
                <a:moveTo>
                  <a:pt x="2297430" y="19049"/>
                </a:moveTo>
                <a:lnTo>
                  <a:pt x="2278380" y="19049"/>
                </a:lnTo>
                <a:lnTo>
                  <a:pt x="2278380" y="0"/>
                </a:lnTo>
                <a:lnTo>
                  <a:pt x="2297430" y="0"/>
                </a:lnTo>
                <a:lnTo>
                  <a:pt x="2297430" y="19049"/>
                </a:lnTo>
                <a:close/>
              </a:path>
              <a:path w="11280140" h="5674995">
                <a:moveTo>
                  <a:pt x="2335530" y="19049"/>
                </a:moveTo>
                <a:lnTo>
                  <a:pt x="2316480" y="19049"/>
                </a:lnTo>
                <a:lnTo>
                  <a:pt x="2316480" y="0"/>
                </a:lnTo>
                <a:lnTo>
                  <a:pt x="2335530" y="0"/>
                </a:lnTo>
                <a:lnTo>
                  <a:pt x="2335530" y="19049"/>
                </a:lnTo>
                <a:close/>
              </a:path>
              <a:path w="11280140" h="5674995">
                <a:moveTo>
                  <a:pt x="2373630" y="19049"/>
                </a:moveTo>
                <a:lnTo>
                  <a:pt x="2354580" y="19049"/>
                </a:lnTo>
                <a:lnTo>
                  <a:pt x="2354580" y="0"/>
                </a:lnTo>
                <a:lnTo>
                  <a:pt x="2373630" y="0"/>
                </a:lnTo>
                <a:lnTo>
                  <a:pt x="2373630" y="19049"/>
                </a:lnTo>
                <a:close/>
              </a:path>
              <a:path w="11280140" h="5674995">
                <a:moveTo>
                  <a:pt x="2411730" y="19049"/>
                </a:moveTo>
                <a:lnTo>
                  <a:pt x="2392680" y="19049"/>
                </a:lnTo>
                <a:lnTo>
                  <a:pt x="2392680" y="0"/>
                </a:lnTo>
                <a:lnTo>
                  <a:pt x="2411730" y="0"/>
                </a:lnTo>
                <a:lnTo>
                  <a:pt x="2411730" y="19049"/>
                </a:lnTo>
                <a:close/>
              </a:path>
              <a:path w="11280140" h="5674995">
                <a:moveTo>
                  <a:pt x="2449830" y="19049"/>
                </a:moveTo>
                <a:lnTo>
                  <a:pt x="2430780" y="19049"/>
                </a:lnTo>
                <a:lnTo>
                  <a:pt x="2430780" y="0"/>
                </a:lnTo>
                <a:lnTo>
                  <a:pt x="2449830" y="0"/>
                </a:lnTo>
                <a:lnTo>
                  <a:pt x="2449830" y="19049"/>
                </a:lnTo>
                <a:close/>
              </a:path>
              <a:path w="11280140" h="5674995">
                <a:moveTo>
                  <a:pt x="2487930" y="19049"/>
                </a:moveTo>
                <a:lnTo>
                  <a:pt x="2468880" y="19049"/>
                </a:lnTo>
                <a:lnTo>
                  <a:pt x="2468880" y="0"/>
                </a:lnTo>
                <a:lnTo>
                  <a:pt x="2487930" y="0"/>
                </a:lnTo>
                <a:lnTo>
                  <a:pt x="2487930" y="19049"/>
                </a:lnTo>
                <a:close/>
              </a:path>
              <a:path w="11280140" h="5674995">
                <a:moveTo>
                  <a:pt x="2526030" y="19049"/>
                </a:moveTo>
                <a:lnTo>
                  <a:pt x="2506980" y="19049"/>
                </a:lnTo>
                <a:lnTo>
                  <a:pt x="2506980" y="0"/>
                </a:lnTo>
                <a:lnTo>
                  <a:pt x="2526030" y="0"/>
                </a:lnTo>
                <a:lnTo>
                  <a:pt x="2526030" y="19049"/>
                </a:lnTo>
                <a:close/>
              </a:path>
              <a:path w="11280140" h="5674995">
                <a:moveTo>
                  <a:pt x="2564130" y="19049"/>
                </a:moveTo>
                <a:lnTo>
                  <a:pt x="2545080" y="19049"/>
                </a:lnTo>
                <a:lnTo>
                  <a:pt x="2545080" y="0"/>
                </a:lnTo>
                <a:lnTo>
                  <a:pt x="2564130" y="0"/>
                </a:lnTo>
                <a:lnTo>
                  <a:pt x="2564130" y="19049"/>
                </a:lnTo>
                <a:close/>
              </a:path>
              <a:path w="11280140" h="5674995">
                <a:moveTo>
                  <a:pt x="2602230" y="19049"/>
                </a:moveTo>
                <a:lnTo>
                  <a:pt x="2583180" y="19049"/>
                </a:lnTo>
                <a:lnTo>
                  <a:pt x="2583180" y="0"/>
                </a:lnTo>
                <a:lnTo>
                  <a:pt x="2602230" y="0"/>
                </a:lnTo>
                <a:lnTo>
                  <a:pt x="2602230" y="19049"/>
                </a:lnTo>
                <a:close/>
              </a:path>
              <a:path w="11280140" h="5674995">
                <a:moveTo>
                  <a:pt x="2640330" y="19049"/>
                </a:moveTo>
                <a:lnTo>
                  <a:pt x="2621280" y="19049"/>
                </a:lnTo>
                <a:lnTo>
                  <a:pt x="2621280" y="0"/>
                </a:lnTo>
                <a:lnTo>
                  <a:pt x="2640330" y="0"/>
                </a:lnTo>
                <a:lnTo>
                  <a:pt x="2640330" y="19049"/>
                </a:lnTo>
                <a:close/>
              </a:path>
              <a:path w="11280140" h="5674995">
                <a:moveTo>
                  <a:pt x="2678430" y="19049"/>
                </a:moveTo>
                <a:lnTo>
                  <a:pt x="2659380" y="19049"/>
                </a:lnTo>
                <a:lnTo>
                  <a:pt x="2659380" y="0"/>
                </a:lnTo>
                <a:lnTo>
                  <a:pt x="2678430" y="0"/>
                </a:lnTo>
                <a:lnTo>
                  <a:pt x="2678430" y="19049"/>
                </a:lnTo>
                <a:close/>
              </a:path>
              <a:path w="11280140" h="5674995">
                <a:moveTo>
                  <a:pt x="2716530" y="19049"/>
                </a:moveTo>
                <a:lnTo>
                  <a:pt x="2697480" y="19049"/>
                </a:lnTo>
                <a:lnTo>
                  <a:pt x="2697480" y="0"/>
                </a:lnTo>
                <a:lnTo>
                  <a:pt x="2716530" y="0"/>
                </a:lnTo>
                <a:lnTo>
                  <a:pt x="2716530" y="19049"/>
                </a:lnTo>
                <a:close/>
              </a:path>
              <a:path w="11280140" h="5674995">
                <a:moveTo>
                  <a:pt x="2754630" y="19049"/>
                </a:moveTo>
                <a:lnTo>
                  <a:pt x="2735580" y="19049"/>
                </a:lnTo>
                <a:lnTo>
                  <a:pt x="2735580" y="0"/>
                </a:lnTo>
                <a:lnTo>
                  <a:pt x="2754630" y="0"/>
                </a:lnTo>
                <a:lnTo>
                  <a:pt x="2754630" y="19049"/>
                </a:lnTo>
                <a:close/>
              </a:path>
              <a:path w="11280140" h="5674995">
                <a:moveTo>
                  <a:pt x="2792730" y="19049"/>
                </a:moveTo>
                <a:lnTo>
                  <a:pt x="2773680" y="19049"/>
                </a:lnTo>
                <a:lnTo>
                  <a:pt x="2773680" y="0"/>
                </a:lnTo>
                <a:lnTo>
                  <a:pt x="2792730" y="0"/>
                </a:lnTo>
                <a:lnTo>
                  <a:pt x="2792730" y="19049"/>
                </a:lnTo>
                <a:close/>
              </a:path>
              <a:path w="11280140" h="5674995">
                <a:moveTo>
                  <a:pt x="2830830" y="19049"/>
                </a:moveTo>
                <a:lnTo>
                  <a:pt x="2811780" y="19049"/>
                </a:lnTo>
                <a:lnTo>
                  <a:pt x="2811780" y="0"/>
                </a:lnTo>
                <a:lnTo>
                  <a:pt x="2830830" y="0"/>
                </a:lnTo>
                <a:lnTo>
                  <a:pt x="2830830" y="19049"/>
                </a:lnTo>
                <a:close/>
              </a:path>
              <a:path w="11280140" h="5674995">
                <a:moveTo>
                  <a:pt x="2868930" y="19049"/>
                </a:moveTo>
                <a:lnTo>
                  <a:pt x="2849880" y="19049"/>
                </a:lnTo>
                <a:lnTo>
                  <a:pt x="2849880" y="0"/>
                </a:lnTo>
                <a:lnTo>
                  <a:pt x="2868930" y="0"/>
                </a:lnTo>
                <a:lnTo>
                  <a:pt x="2868930" y="19049"/>
                </a:lnTo>
                <a:close/>
              </a:path>
              <a:path w="11280140" h="5674995">
                <a:moveTo>
                  <a:pt x="2907030" y="19049"/>
                </a:moveTo>
                <a:lnTo>
                  <a:pt x="2887980" y="19049"/>
                </a:lnTo>
                <a:lnTo>
                  <a:pt x="2887980" y="0"/>
                </a:lnTo>
                <a:lnTo>
                  <a:pt x="2907030" y="0"/>
                </a:lnTo>
                <a:lnTo>
                  <a:pt x="2907030" y="19049"/>
                </a:lnTo>
                <a:close/>
              </a:path>
              <a:path w="11280140" h="5674995">
                <a:moveTo>
                  <a:pt x="2945130" y="19049"/>
                </a:moveTo>
                <a:lnTo>
                  <a:pt x="2926080" y="19049"/>
                </a:lnTo>
                <a:lnTo>
                  <a:pt x="2926080" y="0"/>
                </a:lnTo>
                <a:lnTo>
                  <a:pt x="2945130" y="0"/>
                </a:lnTo>
                <a:lnTo>
                  <a:pt x="2945130" y="19049"/>
                </a:lnTo>
                <a:close/>
              </a:path>
              <a:path w="11280140" h="5674995">
                <a:moveTo>
                  <a:pt x="2983230" y="19049"/>
                </a:moveTo>
                <a:lnTo>
                  <a:pt x="2964180" y="19049"/>
                </a:lnTo>
                <a:lnTo>
                  <a:pt x="2964180" y="0"/>
                </a:lnTo>
                <a:lnTo>
                  <a:pt x="2983230" y="0"/>
                </a:lnTo>
                <a:lnTo>
                  <a:pt x="2983230" y="19049"/>
                </a:lnTo>
                <a:close/>
              </a:path>
              <a:path w="11280140" h="5674995">
                <a:moveTo>
                  <a:pt x="3021330" y="19049"/>
                </a:moveTo>
                <a:lnTo>
                  <a:pt x="3002280" y="19049"/>
                </a:lnTo>
                <a:lnTo>
                  <a:pt x="3002280" y="0"/>
                </a:lnTo>
                <a:lnTo>
                  <a:pt x="3021330" y="0"/>
                </a:lnTo>
                <a:lnTo>
                  <a:pt x="3021330" y="19049"/>
                </a:lnTo>
                <a:close/>
              </a:path>
              <a:path w="11280140" h="5674995">
                <a:moveTo>
                  <a:pt x="3059430" y="19049"/>
                </a:moveTo>
                <a:lnTo>
                  <a:pt x="3040380" y="19049"/>
                </a:lnTo>
                <a:lnTo>
                  <a:pt x="3040380" y="0"/>
                </a:lnTo>
                <a:lnTo>
                  <a:pt x="3059430" y="0"/>
                </a:lnTo>
                <a:lnTo>
                  <a:pt x="3059430" y="19049"/>
                </a:lnTo>
                <a:close/>
              </a:path>
              <a:path w="11280140" h="5674995">
                <a:moveTo>
                  <a:pt x="3097530" y="19049"/>
                </a:moveTo>
                <a:lnTo>
                  <a:pt x="3078480" y="19049"/>
                </a:lnTo>
                <a:lnTo>
                  <a:pt x="3078480" y="0"/>
                </a:lnTo>
                <a:lnTo>
                  <a:pt x="3097530" y="0"/>
                </a:lnTo>
                <a:lnTo>
                  <a:pt x="3097530" y="19049"/>
                </a:lnTo>
                <a:close/>
              </a:path>
              <a:path w="11280140" h="5674995">
                <a:moveTo>
                  <a:pt x="3135630" y="19049"/>
                </a:moveTo>
                <a:lnTo>
                  <a:pt x="3116580" y="19049"/>
                </a:lnTo>
                <a:lnTo>
                  <a:pt x="3116580" y="0"/>
                </a:lnTo>
                <a:lnTo>
                  <a:pt x="3135630" y="0"/>
                </a:lnTo>
                <a:lnTo>
                  <a:pt x="3135630" y="19049"/>
                </a:lnTo>
                <a:close/>
              </a:path>
              <a:path w="11280140" h="5674995">
                <a:moveTo>
                  <a:pt x="3173730" y="19049"/>
                </a:moveTo>
                <a:lnTo>
                  <a:pt x="3154680" y="19049"/>
                </a:lnTo>
                <a:lnTo>
                  <a:pt x="3154680" y="0"/>
                </a:lnTo>
                <a:lnTo>
                  <a:pt x="3173730" y="0"/>
                </a:lnTo>
                <a:lnTo>
                  <a:pt x="3173730" y="19049"/>
                </a:lnTo>
                <a:close/>
              </a:path>
              <a:path w="11280140" h="5674995">
                <a:moveTo>
                  <a:pt x="3211830" y="19049"/>
                </a:moveTo>
                <a:lnTo>
                  <a:pt x="3192780" y="19049"/>
                </a:lnTo>
                <a:lnTo>
                  <a:pt x="3192780" y="0"/>
                </a:lnTo>
                <a:lnTo>
                  <a:pt x="3211830" y="0"/>
                </a:lnTo>
                <a:lnTo>
                  <a:pt x="3211830" y="19049"/>
                </a:lnTo>
                <a:close/>
              </a:path>
              <a:path w="11280140" h="5674995">
                <a:moveTo>
                  <a:pt x="3249930" y="19049"/>
                </a:moveTo>
                <a:lnTo>
                  <a:pt x="3230880" y="19049"/>
                </a:lnTo>
                <a:lnTo>
                  <a:pt x="3230880" y="0"/>
                </a:lnTo>
                <a:lnTo>
                  <a:pt x="3249930" y="0"/>
                </a:lnTo>
                <a:lnTo>
                  <a:pt x="3249930" y="19049"/>
                </a:lnTo>
                <a:close/>
              </a:path>
              <a:path w="11280140" h="5674995">
                <a:moveTo>
                  <a:pt x="3288029" y="19049"/>
                </a:moveTo>
                <a:lnTo>
                  <a:pt x="3268979" y="19049"/>
                </a:lnTo>
                <a:lnTo>
                  <a:pt x="3268979" y="0"/>
                </a:lnTo>
                <a:lnTo>
                  <a:pt x="3288029" y="0"/>
                </a:lnTo>
                <a:lnTo>
                  <a:pt x="3288029" y="19049"/>
                </a:lnTo>
                <a:close/>
              </a:path>
              <a:path w="11280140" h="5674995">
                <a:moveTo>
                  <a:pt x="3326129" y="19049"/>
                </a:moveTo>
                <a:lnTo>
                  <a:pt x="3307079" y="19049"/>
                </a:lnTo>
                <a:lnTo>
                  <a:pt x="3307079" y="0"/>
                </a:lnTo>
                <a:lnTo>
                  <a:pt x="3326129" y="0"/>
                </a:lnTo>
                <a:lnTo>
                  <a:pt x="3326129" y="19049"/>
                </a:lnTo>
                <a:close/>
              </a:path>
              <a:path w="11280140" h="5674995">
                <a:moveTo>
                  <a:pt x="3364229" y="19049"/>
                </a:moveTo>
                <a:lnTo>
                  <a:pt x="3345179" y="19049"/>
                </a:lnTo>
                <a:lnTo>
                  <a:pt x="3345179" y="0"/>
                </a:lnTo>
                <a:lnTo>
                  <a:pt x="3364229" y="0"/>
                </a:lnTo>
                <a:lnTo>
                  <a:pt x="3364229" y="19049"/>
                </a:lnTo>
                <a:close/>
              </a:path>
              <a:path w="11280140" h="5674995">
                <a:moveTo>
                  <a:pt x="3402329" y="19049"/>
                </a:moveTo>
                <a:lnTo>
                  <a:pt x="3383279" y="19049"/>
                </a:lnTo>
                <a:lnTo>
                  <a:pt x="3383279" y="0"/>
                </a:lnTo>
                <a:lnTo>
                  <a:pt x="3402329" y="0"/>
                </a:lnTo>
                <a:lnTo>
                  <a:pt x="3402329" y="19049"/>
                </a:lnTo>
                <a:close/>
              </a:path>
              <a:path w="11280140" h="5674995">
                <a:moveTo>
                  <a:pt x="3440429" y="19049"/>
                </a:moveTo>
                <a:lnTo>
                  <a:pt x="3421379" y="19049"/>
                </a:lnTo>
                <a:lnTo>
                  <a:pt x="3421379" y="0"/>
                </a:lnTo>
                <a:lnTo>
                  <a:pt x="3440429" y="0"/>
                </a:lnTo>
                <a:lnTo>
                  <a:pt x="3440429" y="19049"/>
                </a:lnTo>
                <a:close/>
              </a:path>
              <a:path w="11280140" h="5674995">
                <a:moveTo>
                  <a:pt x="3478529" y="19049"/>
                </a:moveTo>
                <a:lnTo>
                  <a:pt x="3459479" y="19049"/>
                </a:lnTo>
                <a:lnTo>
                  <a:pt x="3459479" y="0"/>
                </a:lnTo>
                <a:lnTo>
                  <a:pt x="3478529" y="0"/>
                </a:lnTo>
                <a:lnTo>
                  <a:pt x="3478529" y="19049"/>
                </a:lnTo>
                <a:close/>
              </a:path>
              <a:path w="11280140" h="5674995">
                <a:moveTo>
                  <a:pt x="3516629" y="19049"/>
                </a:moveTo>
                <a:lnTo>
                  <a:pt x="3497579" y="19049"/>
                </a:lnTo>
                <a:lnTo>
                  <a:pt x="3497579" y="0"/>
                </a:lnTo>
                <a:lnTo>
                  <a:pt x="3516629" y="0"/>
                </a:lnTo>
                <a:lnTo>
                  <a:pt x="3516629" y="19049"/>
                </a:lnTo>
                <a:close/>
              </a:path>
              <a:path w="11280140" h="5674995">
                <a:moveTo>
                  <a:pt x="3554729" y="19049"/>
                </a:moveTo>
                <a:lnTo>
                  <a:pt x="3535679" y="19049"/>
                </a:lnTo>
                <a:lnTo>
                  <a:pt x="3535679" y="0"/>
                </a:lnTo>
                <a:lnTo>
                  <a:pt x="3554729" y="0"/>
                </a:lnTo>
                <a:lnTo>
                  <a:pt x="3554729" y="19049"/>
                </a:lnTo>
                <a:close/>
              </a:path>
              <a:path w="11280140" h="5674995">
                <a:moveTo>
                  <a:pt x="3592829" y="19049"/>
                </a:moveTo>
                <a:lnTo>
                  <a:pt x="3573779" y="19049"/>
                </a:lnTo>
                <a:lnTo>
                  <a:pt x="3573779" y="0"/>
                </a:lnTo>
                <a:lnTo>
                  <a:pt x="3592829" y="0"/>
                </a:lnTo>
                <a:lnTo>
                  <a:pt x="3592829" y="19049"/>
                </a:lnTo>
                <a:close/>
              </a:path>
              <a:path w="11280140" h="5674995">
                <a:moveTo>
                  <a:pt x="3630929" y="19049"/>
                </a:moveTo>
                <a:lnTo>
                  <a:pt x="3611879" y="19049"/>
                </a:lnTo>
                <a:lnTo>
                  <a:pt x="3611879" y="0"/>
                </a:lnTo>
                <a:lnTo>
                  <a:pt x="3630929" y="0"/>
                </a:lnTo>
                <a:lnTo>
                  <a:pt x="3630929" y="19049"/>
                </a:lnTo>
                <a:close/>
              </a:path>
              <a:path w="11280140" h="5674995">
                <a:moveTo>
                  <a:pt x="3669029" y="19049"/>
                </a:moveTo>
                <a:lnTo>
                  <a:pt x="3649979" y="19049"/>
                </a:lnTo>
                <a:lnTo>
                  <a:pt x="3649979" y="0"/>
                </a:lnTo>
                <a:lnTo>
                  <a:pt x="3669029" y="0"/>
                </a:lnTo>
                <a:lnTo>
                  <a:pt x="3669029" y="19049"/>
                </a:lnTo>
                <a:close/>
              </a:path>
              <a:path w="11280140" h="5674995">
                <a:moveTo>
                  <a:pt x="3707129" y="19049"/>
                </a:moveTo>
                <a:lnTo>
                  <a:pt x="3688079" y="19049"/>
                </a:lnTo>
                <a:lnTo>
                  <a:pt x="3688079" y="0"/>
                </a:lnTo>
                <a:lnTo>
                  <a:pt x="3707129" y="0"/>
                </a:lnTo>
                <a:lnTo>
                  <a:pt x="3707129" y="19049"/>
                </a:lnTo>
                <a:close/>
              </a:path>
              <a:path w="11280140" h="5674995">
                <a:moveTo>
                  <a:pt x="3745229" y="19049"/>
                </a:moveTo>
                <a:lnTo>
                  <a:pt x="3726179" y="19049"/>
                </a:lnTo>
                <a:lnTo>
                  <a:pt x="3726179" y="0"/>
                </a:lnTo>
                <a:lnTo>
                  <a:pt x="3745229" y="0"/>
                </a:lnTo>
                <a:lnTo>
                  <a:pt x="3745229" y="19049"/>
                </a:lnTo>
                <a:close/>
              </a:path>
              <a:path w="11280140" h="5674995">
                <a:moveTo>
                  <a:pt x="3783329" y="19049"/>
                </a:moveTo>
                <a:lnTo>
                  <a:pt x="3764279" y="19049"/>
                </a:lnTo>
                <a:lnTo>
                  <a:pt x="3764279" y="0"/>
                </a:lnTo>
                <a:lnTo>
                  <a:pt x="3783329" y="0"/>
                </a:lnTo>
                <a:lnTo>
                  <a:pt x="3783329" y="19049"/>
                </a:lnTo>
                <a:close/>
              </a:path>
              <a:path w="11280140" h="5674995">
                <a:moveTo>
                  <a:pt x="3821429" y="19049"/>
                </a:moveTo>
                <a:lnTo>
                  <a:pt x="3802379" y="19049"/>
                </a:lnTo>
                <a:lnTo>
                  <a:pt x="3802379" y="0"/>
                </a:lnTo>
                <a:lnTo>
                  <a:pt x="3821429" y="0"/>
                </a:lnTo>
                <a:lnTo>
                  <a:pt x="3821429" y="19049"/>
                </a:lnTo>
                <a:close/>
              </a:path>
              <a:path w="11280140" h="5674995">
                <a:moveTo>
                  <a:pt x="3859529" y="19049"/>
                </a:moveTo>
                <a:lnTo>
                  <a:pt x="3840479" y="19049"/>
                </a:lnTo>
                <a:lnTo>
                  <a:pt x="3840479" y="0"/>
                </a:lnTo>
                <a:lnTo>
                  <a:pt x="3859529" y="0"/>
                </a:lnTo>
                <a:lnTo>
                  <a:pt x="3859529" y="19049"/>
                </a:lnTo>
                <a:close/>
              </a:path>
              <a:path w="11280140" h="5674995">
                <a:moveTo>
                  <a:pt x="3897629" y="19049"/>
                </a:moveTo>
                <a:lnTo>
                  <a:pt x="3878579" y="19049"/>
                </a:lnTo>
                <a:lnTo>
                  <a:pt x="3878579" y="0"/>
                </a:lnTo>
                <a:lnTo>
                  <a:pt x="3897629" y="0"/>
                </a:lnTo>
                <a:lnTo>
                  <a:pt x="3897629" y="19049"/>
                </a:lnTo>
                <a:close/>
              </a:path>
              <a:path w="11280140" h="5674995">
                <a:moveTo>
                  <a:pt x="3935729" y="19049"/>
                </a:moveTo>
                <a:lnTo>
                  <a:pt x="3916679" y="19049"/>
                </a:lnTo>
                <a:lnTo>
                  <a:pt x="3916679" y="0"/>
                </a:lnTo>
                <a:lnTo>
                  <a:pt x="3935729" y="0"/>
                </a:lnTo>
                <a:lnTo>
                  <a:pt x="3935729" y="19049"/>
                </a:lnTo>
                <a:close/>
              </a:path>
              <a:path w="11280140" h="5674995">
                <a:moveTo>
                  <a:pt x="3973829" y="19049"/>
                </a:moveTo>
                <a:lnTo>
                  <a:pt x="3954779" y="19049"/>
                </a:lnTo>
                <a:lnTo>
                  <a:pt x="3954779" y="0"/>
                </a:lnTo>
                <a:lnTo>
                  <a:pt x="3973829" y="0"/>
                </a:lnTo>
                <a:lnTo>
                  <a:pt x="3973829" y="19049"/>
                </a:lnTo>
                <a:close/>
              </a:path>
              <a:path w="11280140" h="5674995">
                <a:moveTo>
                  <a:pt x="4011929" y="19049"/>
                </a:moveTo>
                <a:lnTo>
                  <a:pt x="3992879" y="19049"/>
                </a:lnTo>
                <a:lnTo>
                  <a:pt x="3992879" y="0"/>
                </a:lnTo>
                <a:lnTo>
                  <a:pt x="4011929" y="0"/>
                </a:lnTo>
                <a:lnTo>
                  <a:pt x="4011929" y="19049"/>
                </a:lnTo>
                <a:close/>
              </a:path>
              <a:path w="11280140" h="5674995">
                <a:moveTo>
                  <a:pt x="4050029" y="19049"/>
                </a:moveTo>
                <a:lnTo>
                  <a:pt x="4030979" y="19049"/>
                </a:lnTo>
                <a:lnTo>
                  <a:pt x="4030979" y="0"/>
                </a:lnTo>
                <a:lnTo>
                  <a:pt x="4050029" y="0"/>
                </a:lnTo>
                <a:lnTo>
                  <a:pt x="4050029" y="19049"/>
                </a:lnTo>
                <a:close/>
              </a:path>
              <a:path w="11280140" h="5674995">
                <a:moveTo>
                  <a:pt x="4088129" y="19049"/>
                </a:moveTo>
                <a:lnTo>
                  <a:pt x="4069079" y="19049"/>
                </a:lnTo>
                <a:lnTo>
                  <a:pt x="4069079" y="0"/>
                </a:lnTo>
                <a:lnTo>
                  <a:pt x="4088129" y="0"/>
                </a:lnTo>
                <a:lnTo>
                  <a:pt x="4088129" y="19049"/>
                </a:lnTo>
                <a:close/>
              </a:path>
              <a:path w="11280140" h="5674995">
                <a:moveTo>
                  <a:pt x="4126229" y="19049"/>
                </a:moveTo>
                <a:lnTo>
                  <a:pt x="4107179" y="19049"/>
                </a:lnTo>
                <a:lnTo>
                  <a:pt x="4107179" y="0"/>
                </a:lnTo>
                <a:lnTo>
                  <a:pt x="4126229" y="0"/>
                </a:lnTo>
                <a:lnTo>
                  <a:pt x="4126229" y="19049"/>
                </a:lnTo>
                <a:close/>
              </a:path>
              <a:path w="11280140" h="5674995">
                <a:moveTo>
                  <a:pt x="4164329" y="19049"/>
                </a:moveTo>
                <a:lnTo>
                  <a:pt x="4145279" y="19049"/>
                </a:lnTo>
                <a:lnTo>
                  <a:pt x="4145279" y="0"/>
                </a:lnTo>
                <a:lnTo>
                  <a:pt x="4164329" y="0"/>
                </a:lnTo>
                <a:lnTo>
                  <a:pt x="4164329" y="19049"/>
                </a:lnTo>
                <a:close/>
              </a:path>
              <a:path w="11280140" h="5674995">
                <a:moveTo>
                  <a:pt x="4202430" y="19049"/>
                </a:moveTo>
                <a:lnTo>
                  <a:pt x="4183379" y="19049"/>
                </a:lnTo>
                <a:lnTo>
                  <a:pt x="4183379" y="0"/>
                </a:lnTo>
                <a:lnTo>
                  <a:pt x="4202430" y="0"/>
                </a:lnTo>
                <a:lnTo>
                  <a:pt x="4202430" y="19049"/>
                </a:lnTo>
                <a:close/>
              </a:path>
              <a:path w="11280140" h="5674995">
                <a:moveTo>
                  <a:pt x="4240530" y="19049"/>
                </a:moveTo>
                <a:lnTo>
                  <a:pt x="4221480" y="19049"/>
                </a:lnTo>
                <a:lnTo>
                  <a:pt x="4221480" y="0"/>
                </a:lnTo>
                <a:lnTo>
                  <a:pt x="4240530" y="0"/>
                </a:lnTo>
                <a:lnTo>
                  <a:pt x="4240530" y="19049"/>
                </a:lnTo>
                <a:close/>
              </a:path>
              <a:path w="11280140" h="5674995">
                <a:moveTo>
                  <a:pt x="4278630" y="19049"/>
                </a:moveTo>
                <a:lnTo>
                  <a:pt x="4259580" y="19049"/>
                </a:lnTo>
                <a:lnTo>
                  <a:pt x="4259580" y="0"/>
                </a:lnTo>
                <a:lnTo>
                  <a:pt x="4278630" y="0"/>
                </a:lnTo>
                <a:lnTo>
                  <a:pt x="4278630" y="19049"/>
                </a:lnTo>
                <a:close/>
              </a:path>
              <a:path w="11280140" h="5674995">
                <a:moveTo>
                  <a:pt x="4316730" y="19049"/>
                </a:moveTo>
                <a:lnTo>
                  <a:pt x="4297680" y="19049"/>
                </a:lnTo>
                <a:lnTo>
                  <a:pt x="4297680" y="0"/>
                </a:lnTo>
                <a:lnTo>
                  <a:pt x="4316730" y="0"/>
                </a:lnTo>
                <a:lnTo>
                  <a:pt x="4316730" y="19049"/>
                </a:lnTo>
                <a:close/>
              </a:path>
              <a:path w="11280140" h="5674995">
                <a:moveTo>
                  <a:pt x="4354830" y="19049"/>
                </a:moveTo>
                <a:lnTo>
                  <a:pt x="4335780" y="19049"/>
                </a:lnTo>
                <a:lnTo>
                  <a:pt x="4335780" y="0"/>
                </a:lnTo>
                <a:lnTo>
                  <a:pt x="4354830" y="0"/>
                </a:lnTo>
                <a:lnTo>
                  <a:pt x="4354830" y="19049"/>
                </a:lnTo>
                <a:close/>
              </a:path>
              <a:path w="11280140" h="5674995">
                <a:moveTo>
                  <a:pt x="4392930" y="19049"/>
                </a:moveTo>
                <a:lnTo>
                  <a:pt x="4373880" y="19049"/>
                </a:lnTo>
                <a:lnTo>
                  <a:pt x="4373880" y="0"/>
                </a:lnTo>
                <a:lnTo>
                  <a:pt x="4392930" y="0"/>
                </a:lnTo>
                <a:lnTo>
                  <a:pt x="4392930" y="19049"/>
                </a:lnTo>
                <a:close/>
              </a:path>
              <a:path w="11280140" h="5674995">
                <a:moveTo>
                  <a:pt x="4431030" y="19049"/>
                </a:moveTo>
                <a:lnTo>
                  <a:pt x="4411980" y="19049"/>
                </a:lnTo>
                <a:lnTo>
                  <a:pt x="4411980" y="0"/>
                </a:lnTo>
                <a:lnTo>
                  <a:pt x="4431030" y="0"/>
                </a:lnTo>
                <a:lnTo>
                  <a:pt x="4431030" y="19049"/>
                </a:lnTo>
                <a:close/>
              </a:path>
              <a:path w="11280140" h="5674995">
                <a:moveTo>
                  <a:pt x="4469130" y="19049"/>
                </a:moveTo>
                <a:lnTo>
                  <a:pt x="4450080" y="19049"/>
                </a:lnTo>
                <a:lnTo>
                  <a:pt x="4450080" y="0"/>
                </a:lnTo>
                <a:lnTo>
                  <a:pt x="4469130" y="0"/>
                </a:lnTo>
                <a:lnTo>
                  <a:pt x="4469130" y="19049"/>
                </a:lnTo>
                <a:close/>
              </a:path>
              <a:path w="11280140" h="5674995">
                <a:moveTo>
                  <a:pt x="4507230" y="19049"/>
                </a:moveTo>
                <a:lnTo>
                  <a:pt x="4488180" y="19049"/>
                </a:lnTo>
                <a:lnTo>
                  <a:pt x="4488180" y="0"/>
                </a:lnTo>
                <a:lnTo>
                  <a:pt x="4507230" y="0"/>
                </a:lnTo>
                <a:lnTo>
                  <a:pt x="4507230" y="19049"/>
                </a:lnTo>
                <a:close/>
              </a:path>
              <a:path w="11280140" h="5674995">
                <a:moveTo>
                  <a:pt x="4545330" y="19049"/>
                </a:moveTo>
                <a:lnTo>
                  <a:pt x="4526280" y="19049"/>
                </a:lnTo>
                <a:lnTo>
                  <a:pt x="4526280" y="0"/>
                </a:lnTo>
                <a:lnTo>
                  <a:pt x="4545330" y="0"/>
                </a:lnTo>
                <a:lnTo>
                  <a:pt x="4545330" y="19049"/>
                </a:lnTo>
                <a:close/>
              </a:path>
              <a:path w="11280140" h="5674995">
                <a:moveTo>
                  <a:pt x="4583430" y="19049"/>
                </a:moveTo>
                <a:lnTo>
                  <a:pt x="4564380" y="19049"/>
                </a:lnTo>
                <a:lnTo>
                  <a:pt x="4564380" y="0"/>
                </a:lnTo>
                <a:lnTo>
                  <a:pt x="4583430" y="0"/>
                </a:lnTo>
                <a:lnTo>
                  <a:pt x="4583430" y="19049"/>
                </a:lnTo>
                <a:close/>
              </a:path>
              <a:path w="11280140" h="5674995">
                <a:moveTo>
                  <a:pt x="4621530" y="19049"/>
                </a:moveTo>
                <a:lnTo>
                  <a:pt x="4602480" y="19049"/>
                </a:lnTo>
                <a:lnTo>
                  <a:pt x="4602480" y="0"/>
                </a:lnTo>
                <a:lnTo>
                  <a:pt x="4621530" y="0"/>
                </a:lnTo>
                <a:lnTo>
                  <a:pt x="4621530" y="19049"/>
                </a:lnTo>
                <a:close/>
              </a:path>
              <a:path w="11280140" h="5674995">
                <a:moveTo>
                  <a:pt x="4659630" y="19049"/>
                </a:moveTo>
                <a:lnTo>
                  <a:pt x="4640580" y="19049"/>
                </a:lnTo>
                <a:lnTo>
                  <a:pt x="4640580" y="0"/>
                </a:lnTo>
                <a:lnTo>
                  <a:pt x="4659630" y="0"/>
                </a:lnTo>
                <a:lnTo>
                  <a:pt x="4659630" y="19049"/>
                </a:lnTo>
                <a:close/>
              </a:path>
              <a:path w="11280140" h="5674995">
                <a:moveTo>
                  <a:pt x="4697730" y="19049"/>
                </a:moveTo>
                <a:lnTo>
                  <a:pt x="4678680" y="19049"/>
                </a:lnTo>
                <a:lnTo>
                  <a:pt x="4678680" y="0"/>
                </a:lnTo>
                <a:lnTo>
                  <a:pt x="4697730" y="0"/>
                </a:lnTo>
                <a:lnTo>
                  <a:pt x="4697730" y="19049"/>
                </a:lnTo>
                <a:close/>
              </a:path>
              <a:path w="11280140" h="5674995">
                <a:moveTo>
                  <a:pt x="4735830" y="19049"/>
                </a:moveTo>
                <a:lnTo>
                  <a:pt x="4716780" y="19049"/>
                </a:lnTo>
                <a:lnTo>
                  <a:pt x="4716780" y="0"/>
                </a:lnTo>
                <a:lnTo>
                  <a:pt x="4735830" y="0"/>
                </a:lnTo>
                <a:lnTo>
                  <a:pt x="4735830" y="19049"/>
                </a:lnTo>
                <a:close/>
              </a:path>
              <a:path w="11280140" h="5674995">
                <a:moveTo>
                  <a:pt x="4773930" y="19049"/>
                </a:moveTo>
                <a:lnTo>
                  <a:pt x="4754880" y="19049"/>
                </a:lnTo>
                <a:lnTo>
                  <a:pt x="4754880" y="0"/>
                </a:lnTo>
                <a:lnTo>
                  <a:pt x="4773930" y="0"/>
                </a:lnTo>
                <a:lnTo>
                  <a:pt x="4773930" y="19049"/>
                </a:lnTo>
                <a:close/>
              </a:path>
              <a:path w="11280140" h="5674995">
                <a:moveTo>
                  <a:pt x="4812030" y="19049"/>
                </a:moveTo>
                <a:lnTo>
                  <a:pt x="4792980" y="19049"/>
                </a:lnTo>
                <a:lnTo>
                  <a:pt x="4792980" y="0"/>
                </a:lnTo>
                <a:lnTo>
                  <a:pt x="4812030" y="0"/>
                </a:lnTo>
                <a:lnTo>
                  <a:pt x="4812030" y="19049"/>
                </a:lnTo>
                <a:close/>
              </a:path>
              <a:path w="11280140" h="5674995">
                <a:moveTo>
                  <a:pt x="4850130" y="19049"/>
                </a:moveTo>
                <a:lnTo>
                  <a:pt x="4831080" y="19049"/>
                </a:lnTo>
                <a:lnTo>
                  <a:pt x="4831080" y="0"/>
                </a:lnTo>
                <a:lnTo>
                  <a:pt x="4850130" y="0"/>
                </a:lnTo>
                <a:lnTo>
                  <a:pt x="4850130" y="19049"/>
                </a:lnTo>
                <a:close/>
              </a:path>
              <a:path w="11280140" h="5674995">
                <a:moveTo>
                  <a:pt x="4888230" y="19049"/>
                </a:moveTo>
                <a:lnTo>
                  <a:pt x="4869180" y="19049"/>
                </a:lnTo>
                <a:lnTo>
                  <a:pt x="4869180" y="0"/>
                </a:lnTo>
                <a:lnTo>
                  <a:pt x="4888230" y="0"/>
                </a:lnTo>
                <a:lnTo>
                  <a:pt x="4888230" y="19049"/>
                </a:lnTo>
                <a:close/>
              </a:path>
              <a:path w="11280140" h="5674995">
                <a:moveTo>
                  <a:pt x="4926330" y="19049"/>
                </a:moveTo>
                <a:lnTo>
                  <a:pt x="4907280" y="19049"/>
                </a:lnTo>
                <a:lnTo>
                  <a:pt x="4907280" y="0"/>
                </a:lnTo>
                <a:lnTo>
                  <a:pt x="4926330" y="0"/>
                </a:lnTo>
                <a:lnTo>
                  <a:pt x="4926330" y="19049"/>
                </a:lnTo>
                <a:close/>
              </a:path>
              <a:path w="11280140" h="5674995">
                <a:moveTo>
                  <a:pt x="4964430" y="19049"/>
                </a:moveTo>
                <a:lnTo>
                  <a:pt x="4945380" y="19049"/>
                </a:lnTo>
                <a:lnTo>
                  <a:pt x="4945380" y="0"/>
                </a:lnTo>
                <a:lnTo>
                  <a:pt x="4964430" y="0"/>
                </a:lnTo>
                <a:lnTo>
                  <a:pt x="4964430" y="19049"/>
                </a:lnTo>
                <a:close/>
              </a:path>
              <a:path w="11280140" h="5674995">
                <a:moveTo>
                  <a:pt x="5002530" y="19049"/>
                </a:moveTo>
                <a:lnTo>
                  <a:pt x="4983480" y="19049"/>
                </a:lnTo>
                <a:lnTo>
                  <a:pt x="4983480" y="0"/>
                </a:lnTo>
                <a:lnTo>
                  <a:pt x="5002530" y="0"/>
                </a:lnTo>
                <a:lnTo>
                  <a:pt x="5002530" y="19049"/>
                </a:lnTo>
                <a:close/>
              </a:path>
              <a:path w="11280140" h="5674995">
                <a:moveTo>
                  <a:pt x="5040630" y="19049"/>
                </a:moveTo>
                <a:lnTo>
                  <a:pt x="5021580" y="19049"/>
                </a:lnTo>
                <a:lnTo>
                  <a:pt x="5021580" y="0"/>
                </a:lnTo>
                <a:lnTo>
                  <a:pt x="5040630" y="0"/>
                </a:lnTo>
                <a:lnTo>
                  <a:pt x="5040630" y="19049"/>
                </a:lnTo>
                <a:close/>
              </a:path>
              <a:path w="11280140" h="5674995">
                <a:moveTo>
                  <a:pt x="5078730" y="19049"/>
                </a:moveTo>
                <a:lnTo>
                  <a:pt x="5059680" y="19049"/>
                </a:lnTo>
                <a:lnTo>
                  <a:pt x="5059680" y="0"/>
                </a:lnTo>
                <a:lnTo>
                  <a:pt x="5078730" y="0"/>
                </a:lnTo>
                <a:lnTo>
                  <a:pt x="5078730" y="19049"/>
                </a:lnTo>
                <a:close/>
              </a:path>
              <a:path w="11280140" h="5674995">
                <a:moveTo>
                  <a:pt x="5116830" y="19049"/>
                </a:moveTo>
                <a:lnTo>
                  <a:pt x="5097780" y="19049"/>
                </a:lnTo>
                <a:lnTo>
                  <a:pt x="5097780" y="0"/>
                </a:lnTo>
                <a:lnTo>
                  <a:pt x="5116830" y="0"/>
                </a:lnTo>
                <a:lnTo>
                  <a:pt x="5116830" y="19049"/>
                </a:lnTo>
                <a:close/>
              </a:path>
              <a:path w="11280140" h="5674995">
                <a:moveTo>
                  <a:pt x="5154930" y="19049"/>
                </a:moveTo>
                <a:lnTo>
                  <a:pt x="5135880" y="19049"/>
                </a:lnTo>
                <a:lnTo>
                  <a:pt x="5135880" y="0"/>
                </a:lnTo>
                <a:lnTo>
                  <a:pt x="5154930" y="0"/>
                </a:lnTo>
                <a:lnTo>
                  <a:pt x="5154930" y="19049"/>
                </a:lnTo>
                <a:close/>
              </a:path>
              <a:path w="11280140" h="5674995">
                <a:moveTo>
                  <a:pt x="5193030" y="19049"/>
                </a:moveTo>
                <a:lnTo>
                  <a:pt x="5173980" y="19049"/>
                </a:lnTo>
                <a:lnTo>
                  <a:pt x="5173980" y="0"/>
                </a:lnTo>
                <a:lnTo>
                  <a:pt x="5193030" y="0"/>
                </a:lnTo>
                <a:lnTo>
                  <a:pt x="5193030" y="19049"/>
                </a:lnTo>
                <a:close/>
              </a:path>
              <a:path w="11280140" h="5674995">
                <a:moveTo>
                  <a:pt x="5231130" y="19049"/>
                </a:moveTo>
                <a:lnTo>
                  <a:pt x="5212080" y="19049"/>
                </a:lnTo>
                <a:lnTo>
                  <a:pt x="5212080" y="0"/>
                </a:lnTo>
                <a:lnTo>
                  <a:pt x="5231130" y="0"/>
                </a:lnTo>
                <a:lnTo>
                  <a:pt x="5231130" y="19049"/>
                </a:lnTo>
                <a:close/>
              </a:path>
              <a:path w="11280140" h="5674995">
                <a:moveTo>
                  <a:pt x="5269230" y="19049"/>
                </a:moveTo>
                <a:lnTo>
                  <a:pt x="5250180" y="19049"/>
                </a:lnTo>
                <a:lnTo>
                  <a:pt x="5250180" y="0"/>
                </a:lnTo>
                <a:lnTo>
                  <a:pt x="5269230" y="0"/>
                </a:lnTo>
                <a:lnTo>
                  <a:pt x="5269230" y="19049"/>
                </a:lnTo>
                <a:close/>
              </a:path>
              <a:path w="11280140" h="5674995">
                <a:moveTo>
                  <a:pt x="5307330" y="19049"/>
                </a:moveTo>
                <a:lnTo>
                  <a:pt x="5288280" y="19049"/>
                </a:lnTo>
                <a:lnTo>
                  <a:pt x="5288280" y="0"/>
                </a:lnTo>
                <a:lnTo>
                  <a:pt x="5307330" y="0"/>
                </a:lnTo>
                <a:lnTo>
                  <a:pt x="5307330" y="19049"/>
                </a:lnTo>
                <a:close/>
              </a:path>
              <a:path w="11280140" h="5674995">
                <a:moveTo>
                  <a:pt x="5345430" y="19049"/>
                </a:moveTo>
                <a:lnTo>
                  <a:pt x="5326380" y="19049"/>
                </a:lnTo>
                <a:lnTo>
                  <a:pt x="5326380" y="0"/>
                </a:lnTo>
                <a:lnTo>
                  <a:pt x="5345430" y="0"/>
                </a:lnTo>
                <a:lnTo>
                  <a:pt x="5345430" y="19049"/>
                </a:lnTo>
                <a:close/>
              </a:path>
              <a:path w="11280140" h="5674995">
                <a:moveTo>
                  <a:pt x="5383530" y="19049"/>
                </a:moveTo>
                <a:lnTo>
                  <a:pt x="5364480" y="19049"/>
                </a:lnTo>
                <a:lnTo>
                  <a:pt x="5364480" y="0"/>
                </a:lnTo>
                <a:lnTo>
                  <a:pt x="5383530" y="0"/>
                </a:lnTo>
                <a:lnTo>
                  <a:pt x="5383530" y="19049"/>
                </a:lnTo>
                <a:close/>
              </a:path>
              <a:path w="11280140" h="5674995">
                <a:moveTo>
                  <a:pt x="5421630" y="19049"/>
                </a:moveTo>
                <a:lnTo>
                  <a:pt x="5402580" y="19049"/>
                </a:lnTo>
                <a:lnTo>
                  <a:pt x="5402580" y="0"/>
                </a:lnTo>
                <a:lnTo>
                  <a:pt x="5421630" y="0"/>
                </a:lnTo>
                <a:lnTo>
                  <a:pt x="5421630" y="19049"/>
                </a:lnTo>
                <a:close/>
              </a:path>
              <a:path w="11280140" h="5674995">
                <a:moveTo>
                  <a:pt x="5459730" y="19049"/>
                </a:moveTo>
                <a:lnTo>
                  <a:pt x="5440680" y="19049"/>
                </a:lnTo>
                <a:lnTo>
                  <a:pt x="5440680" y="0"/>
                </a:lnTo>
                <a:lnTo>
                  <a:pt x="5459730" y="0"/>
                </a:lnTo>
                <a:lnTo>
                  <a:pt x="5459730" y="19049"/>
                </a:lnTo>
                <a:close/>
              </a:path>
              <a:path w="11280140" h="5674995">
                <a:moveTo>
                  <a:pt x="5497830" y="19049"/>
                </a:moveTo>
                <a:lnTo>
                  <a:pt x="5478780" y="19049"/>
                </a:lnTo>
                <a:lnTo>
                  <a:pt x="5478780" y="0"/>
                </a:lnTo>
                <a:lnTo>
                  <a:pt x="5497830" y="0"/>
                </a:lnTo>
                <a:lnTo>
                  <a:pt x="5497830" y="19049"/>
                </a:lnTo>
                <a:close/>
              </a:path>
              <a:path w="11280140" h="5674995">
                <a:moveTo>
                  <a:pt x="5535930" y="19049"/>
                </a:moveTo>
                <a:lnTo>
                  <a:pt x="5516880" y="19049"/>
                </a:lnTo>
                <a:lnTo>
                  <a:pt x="5516880" y="0"/>
                </a:lnTo>
                <a:lnTo>
                  <a:pt x="5535930" y="0"/>
                </a:lnTo>
                <a:lnTo>
                  <a:pt x="5535930" y="19049"/>
                </a:lnTo>
                <a:close/>
              </a:path>
              <a:path w="11280140" h="5674995">
                <a:moveTo>
                  <a:pt x="5574030" y="19049"/>
                </a:moveTo>
                <a:lnTo>
                  <a:pt x="5554980" y="19049"/>
                </a:lnTo>
                <a:lnTo>
                  <a:pt x="5554980" y="0"/>
                </a:lnTo>
                <a:lnTo>
                  <a:pt x="5574030" y="0"/>
                </a:lnTo>
                <a:lnTo>
                  <a:pt x="5574030" y="19049"/>
                </a:lnTo>
                <a:close/>
              </a:path>
              <a:path w="11280140" h="5674995">
                <a:moveTo>
                  <a:pt x="5612130" y="19049"/>
                </a:moveTo>
                <a:lnTo>
                  <a:pt x="5593080" y="19049"/>
                </a:lnTo>
                <a:lnTo>
                  <a:pt x="5593080" y="0"/>
                </a:lnTo>
                <a:lnTo>
                  <a:pt x="5612130" y="0"/>
                </a:lnTo>
                <a:lnTo>
                  <a:pt x="5612130" y="19049"/>
                </a:lnTo>
                <a:close/>
              </a:path>
              <a:path w="11280140" h="5674995">
                <a:moveTo>
                  <a:pt x="5650230" y="19049"/>
                </a:moveTo>
                <a:lnTo>
                  <a:pt x="5631180" y="19049"/>
                </a:lnTo>
                <a:lnTo>
                  <a:pt x="5631180" y="0"/>
                </a:lnTo>
                <a:lnTo>
                  <a:pt x="5650230" y="0"/>
                </a:lnTo>
                <a:lnTo>
                  <a:pt x="5650230" y="19049"/>
                </a:lnTo>
                <a:close/>
              </a:path>
              <a:path w="11280140" h="5674995">
                <a:moveTo>
                  <a:pt x="5688330" y="19049"/>
                </a:moveTo>
                <a:lnTo>
                  <a:pt x="5669280" y="19049"/>
                </a:lnTo>
                <a:lnTo>
                  <a:pt x="5669280" y="0"/>
                </a:lnTo>
                <a:lnTo>
                  <a:pt x="5688330" y="0"/>
                </a:lnTo>
                <a:lnTo>
                  <a:pt x="5688330" y="19049"/>
                </a:lnTo>
                <a:close/>
              </a:path>
              <a:path w="11280140" h="5674995">
                <a:moveTo>
                  <a:pt x="5726430" y="19049"/>
                </a:moveTo>
                <a:lnTo>
                  <a:pt x="5707380" y="19049"/>
                </a:lnTo>
                <a:lnTo>
                  <a:pt x="5707380" y="0"/>
                </a:lnTo>
                <a:lnTo>
                  <a:pt x="5726430" y="0"/>
                </a:lnTo>
                <a:lnTo>
                  <a:pt x="5726430" y="19049"/>
                </a:lnTo>
                <a:close/>
              </a:path>
              <a:path w="11280140" h="5674995">
                <a:moveTo>
                  <a:pt x="5764530" y="19049"/>
                </a:moveTo>
                <a:lnTo>
                  <a:pt x="5745480" y="19049"/>
                </a:lnTo>
                <a:lnTo>
                  <a:pt x="5745480" y="0"/>
                </a:lnTo>
                <a:lnTo>
                  <a:pt x="5764530" y="0"/>
                </a:lnTo>
                <a:lnTo>
                  <a:pt x="5764530" y="19049"/>
                </a:lnTo>
                <a:close/>
              </a:path>
              <a:path w="11280140" h="5674995">
                <a:moveTo>
                  <a:pt x="5802630" y="19049"/>
                </a:moveTo>
                <a:lnTo>
                  <a:pt x="5783580" y="19049"/>
                </a:lnTo>
                <a:lnTo>
                  <a:pt x="5783580" y="0"/>
                </a:lnTo>
                <a:lnTo>
                  <a:pt x="5802630" y="0"/>
                </a:lnTo>
                <a:lnTo>
                  <a:pt x="5802630" y="19049"/>
                </a:lnTo>
                <a:close/>
              </a:path>
              <a:path w="11280140" h="5674995">
                <a:moveTo>
                  <a:pt x="5840730" y="19049"/>
                </a:moveTo>
                <a:lnTo>
                  <a:pt x="5821680" y="19049"/>
                </a:lnTo>
                <a:lnTo>
                  <a:pt x="5821680" y="0"/>
                </a:lnTo>
                <a:lnTo>
                  <a:pt x="5840730" y="0"/>
                </a:lnTo>
                <a:lnTo>
                  <a:pt x="5840730" y="19049"/>
                </a:lnTo>
                <a:close/>
              </a:path>
              <a:path w="11280140" h="5674995">
                <a:moveTo>
                  <a:pt x="5878830" y="19049"/>
                </a:moveTo>
                <a:lnTo>
                  <a:pt x="5859780" y="19049"/>
                </a:lnTo>
                <a:lnTo>
                  <a:pt x="5859780" y="0"/>
                </a:lnTo>
                <a:lnTo>
                  <a:pt x="5878830" y="0"/>
                </a:lnTo>
                <a:lnTo>
                  <a:pt x="5878830" y="19049"/>
                </a:lnTo>
                <a:close/>
              </a:path>
              <a:path w="11280140" h="5674995">
                <a:moveTo>
                  <a:pt x="5916930" y="19049"/>
                </a:moveTo>
                <a:lnTo>
                  <a:pt x="5897880" y="19049"/>
                </a:lnTo>
                <a:lnTo>
                  <a:pt x="5897880" y="0"/>
                </a:lnTo>
                <a:lnTo>
                  <a:pt x="5916930" y="0"/>
                </a:lnTo>
                <a:lnTo>
                  <a:pt x="5916930" y="19049"/>
                </a:lnTo>
                <a:close/>
              </a:path>
              <a:path w="11280140" h="5674995">
                <a:moveTo>
                  <a:pt x="5955030" y="19049"/>
                </a:moveTo>
                <a:lnTo>
                  <a:pt x="5935980" y="19049"/>
                </a:lnTo>
                <a:lnTo>
                  <a:pt x="5935980" y="0"/>
                </a:lnTo>
                <a:lnTo>
                  <a:pt x="5955030" y="0"/>
                </a:lnTo>
                <a:lnTo>
                  <a:pt x="5955030" y="19049"/>
                </a:lnTo>
                <a:close/>
              </a:path>
              <a:path w="11280140" h="5674995">
                <a:moveTo>
                  <a:pt x="5993130" y="19049"/>
                </a:moveTo>
                <a:lnTo>
                  <a:pt x="5974080" y="19049"/>
                </a:lnTo>
                <a:lnTo>
                  <a:pt x="5974080" y="0"/>
                </a:lnTo>
                <a:lnTo>
                  <a:pt x="5993130" y="0"/>
                </a:lnTo>
                <a:lnTo>
                  <a:pt x="5993130" y="19049"/>
                </a:lnTo>
                <a:close/>
              </a:path>
              <a:path w="11280140" h="5674995">
                <a:moveTo>
                  <a:pt x="6031230" y="19049"/>
                </a:moveTo>
                <a:lnTo>
                  <a:pt x="6012180" y="19049"/>
                </a:lnTo>
                <a:lnTo>
                  <a:pt x="6012180" y="0"/>
                </a:lnTo>
                <a:lnTo>
                  <a:pt x="6031230" y="0"/>
                </a:lnTo>
                <a:lnTo>
                  <a:pt x="6031230" y="19049"/>
                </a:lnTo>
                <a:close/>
              </a:path>
              <a:path w="11280140" h="5674995">
                <a:moveTo>
                  <a:pt x="6069330" y="19049"/>
                </a:moveTo>
                <a:lnTo>
                  <a:pt x="6050280" y="19049"/>
                </a:lnTo>
                <a:lnTo>
                  <a:pt x="6050280" y="0"/>
                </a:lnTo>
                <a:lnTo>
                  <a:pt x="6069330" y="0"/>
                </a:lnTo>
                <a:lnTo>
                  <a:pt x="6069330" y="19049"/>
                </a:lnTo>
                <a:close/>
              </a:path>
              <a:path w="11280140" h="5674995">
                <a:moveTo>
                  <a:pt x="6107430" y="19049"/>
                </a:moveTo>
                <a:lnTo>
                  <a:pt x="6088380" y="19049"/>
                </a:lnTo>
                <a:lnTo>
                  <a:pt x="6088380" y="0"/>
                </a:lnTo>
                <a:lnTo>
                  <a:pt x="6107430" y="0"/>
                </a:lnTo>
                <a:lnTo>
                  <a:pt x="6107430" y="19049"/>
                </a:lnTo>
                <a:close/>
              </a:path>
              <a:path w="11280140" h="5674995">
                <a:moveTo>
                  <a:pt x="6145530" y="19049"/>
                </a:moveTo>
                <a:lnTo>
                  <a:pt x="6126480" y="19049"/>
                </a:lnTo>
                <a:lnTo>
                  <a:pt x="6126480" y="0"/>
                </a:lnTo>
                <a:lnTo>
                  <a:pt x="6145530" y="0"/>
                </a:lnTo>
                <a:lnTo>
                  <a:pt x="6145530" y="19049"/>
                </a:lnTo>
                <a:close/>
              </a:path>
              <a:path w="11280140" h="5674995">
                <a:moveTo>
                  <a:pt x="6183630" y="19049"/>
                </a:moveTo>
                <a:lnTo>
                  <a:pt x="6164580" y="19049"/>
                </a:lnTo>
                <a:lnTo>
                  <a:pt x="6164580" y="0"/>
                </a:lnTo>
                <a:lnTo>
                  <a:pt x="6183630" y="0"/>
                </a:lnTo>
                <a:lnTo>
                  <a:pt x="6183630" y="19049"/>
                </a:lnTo>
                <a:close/>
              </a:path>
              <a:path w="11280140" h="5674995">
                <a:moveTo>
                  <a:pt x="6221730" y="19049"/>
                </a:moveTo>
                <a:lnTo>
                  <a:pt x="6202680" y="19049"/>
                </a:lnTo>
                <a:lnTo>
                  <a:pt x="6202680" y="0"/>
                </a:lnTo>
                <a:lnTo>
                  <a:pt x="6221730" y="0"/>
                </a:lnTo>
                <a:lnTo>
                  <a:pt x="6221730" y="19049"/>
                </a:lnTo>
                <a:close/>
              </a:path>
              <a:path w="11280140" h="5674995">
                <a:moveTo>
                  <a:pt x="6259830" y="19049"/>
                </a:moveTo>
                <a:lnTo>
                  <a:pt x="6240780" y="19049"/>
                </a:lnTo>
                <a:lnTo>
                  <a:pt x="6240780" y="0"/>
                </a:lnTo>
                <a:lnTo>
                  <a:pt x="6259830" y="0"/>
                </a:lnTo>
                <a:lnTo>
                  <a:pt x="6259830" y="19049"/>
                </a:lnTo>
                <a:close/>
              </a:path>
              <a:path w="11280140" h="5674995">
                <a:moveTo>
                  <a:pt x="6297930" y="19049"/>
                </a:moveTo>
                <a:lnTo>
                  <a:pt x="6278880" y="19049"/>
                </a:lnTo>
                <a:lnTo>
                  <a:pt x="6278880" y="0"/>
                </a:lnTo>
                <a:lnTo>
                  <a:pt x="6297930" y="0"/>
                </a:lnTo>
                <a:lnTo>
                  <a:pt x="6297930" y="19049"/>
                </a:lnTo>
                <a:close/>
              </a:path>
              <a:path w="11280140" h="5674995">
                <a:moveTo>
                  <a:pt x="6336030" y="19049"/>
                </a:moveTo>
                <a:lnTo>
                  <a:pt x="6316980" y="19049"/>
                </a:lnTo>
                <a:lnTo>
                  <a:pt x="6316980" y="0"/>
                </a:lnTo>
                <a:lnTo>
                  <a:pt x="6336030" y="0"/>
                </a:lnTo>
                <a:lnTo>
                  <a:pt x="6336030" y="19049"/>
                </a:lnTo>
                <a:close/>
              </a:path>
              <a:path w="11280140" h="5674995">
                <a:moveTo>
                  <a:pt x="6374130" y="19049"/>
                </a:moveTo>
                <a:lnTo>
                  <a:pt x="6355080" y="19049"/>
                </a:lnTo>
                <a:lnTo>
                  <a:pt x="6355080" y="0"/>
                </a:lnTo>
                <a:lnTo>
                  <a:pt x="6374130" y="0"/>
                </a:lnTo>
                <a:lnTo>
                  <a:pt x="6374130" y="19049"/>
                </a:lnTo>
                <a:close/>
              </a:path>
              <a:path w="11280140" h="5674995">
                <a:moveTo>
                  <a:pt x="6412230" y="19049"/>
                </a:moveTo>
                <a:lnTo>
                  <a:pt x="6393180" y="19049"/>
                </a:lnTo>
                <a:lnTo>
                  <a:pt x="6393180" y="0"/>
                </a:lnTo>
                <a:lnTo>
                  <a:pt x="6412230" y="0"/>
                </a:lnTo>
                <a:lnTo>
                  <a:pt x="6412230" y="19049"/>
                </a:lnTo>
                <a:close/>
              </a:path>
              <a:path w="11280140" h="5674995">
                <a:moveTo>
                  <a:pt x="6450330" y="19049"/>
                </a:moveTo>
                <a:lnTo>
                  <a:pt x="6431280" y="19049"/>
                </a:lnTo>
                <a:lnTo>
                  <a:pt x="6431280" y="0"/>
                </a:lnTo>
                <a:lnTo>
                  <a:pt x="6450330" y="0"/>
                </a:lnTo>
                <a:lnTo>
                  <a:pt x="6450330" y="19049"/>
                </a:lnTo>
                <a:close/>
              </a:path>
              <a:path w="11280140" h="5674995">
                <a:moveTo>
                  <a:pt x="6488430" y="19049"/>
                </a:moveTo>
                <a:lnTo>
                  <a:pt x="6469380" y="19049"/>
                </a:lnTo>
                <a:lnTo>
                  <a:pt x="6469380" y="0"/>
                </a:lnTo>
                <a:lnTo>
                  <a:pt x="6488430" y="0"/>
                </a:lnTo>
                <a:lnTo>
                  <a:pt x="6488430" y="19049"/>
                </a:lnTo>
                <a:close/>
              </a:path>
              <a:path w="11280140" h="5674995">
                <a:moveTo>
                  <a:pt x="6526530" y="19049"/>
                </a:moveTo>
                <a:lnTo>
                  <a:pt x="6507480" y="19049"/>
                </a:lnTo>
                <a:lnTo>
                  <a:pt x="6507480" y="0"/>
                </a:lnTo>
                <a:lnTo>
                  <a:pt x="6526530" y="0"/>
                </a:lnTo>
                <a:lnTo>
                  <a:pt x="6526530" y="19049"/>
                </a:lnTo>
                <a:close/>
              </a:path>
              <a:path w="11280140" h="5674995">
                <a:moveTo>
                  <a:pt x="6564630" y="19049"/>
                </a:moveTo>
                <a:lnTo>
                  <a:pt x="6545580" y="19049"/>
                </a:lnTo>
                <a:lnTo>
                  <a:pt x="6545580" y="0"/>
                </a:lnTo>
                <a:lnTo>
                  <a:pt x="6564630" y="0"/>
                </a:lnTo>
                <a:lnTo>
                  <a:pt x="6564630" y="19049"/>
                </a:lnTo>
                <a:close/>
              </a:path>
              <a:path w="11280140" h="5674995">
                <a:moveTo>
                  <a:pt x="6602730" y="19049"/>
                </a:moveTo>
                <a:lnTo>
                  <a:pt x="6583680" y="19049"/>
                </a:lnTo>
                <a:lnTo>
                  <a:pt x="6583680" y="0"/>
                </a:lnTo>
                <a:lnTo>
                  <a:pt x="6602730" y="0"/>
                </a:lnTo>
                <a:lnTo>
                  <a:pt x="6602730" y="19049"/>
                </a:lnTo>
                <a:close/>
              </a:path>
              <a:path w="11280140" h="5674995">
                <a:moveTo>
                  <a:pt x="6640830" y="19049"/>
                </a:moveTo>
                <a:lnTo>
                  <a:pt x="6621780" y="19049"/>
                </a:lnTo>
                <a:lnTo>
                  <a:pt x="6621780" y="0"/>
                </a:lnTo>
                <a:lnTo>
                  <a:pt x="6640830" y="0"/>
                </a:lnTo>
                <a:lnTo>
                  <a:pt x="6640830" y="19049"/>
                </a:lnTo>
                <a:close/>
              </a:path>
              <a:path w="11280140" h="5674995">
                <a:moveTo>
                  <a:pt x="6678930" y="19049"/>
                </a:moveTo>
                <a:lnTo>
                  <a:pt x="6659880" y="19049"/>
                </a:lnTo>
                <a:lnTo>
                  <a:pt x="6659880" y="0"/>
                </a:lnTo>
                <a:lnTo>
                  <a:pt x="6678930" y="0"/>
                </a:lnTo>
                <a:lnTo>
                  <a:pt x="6678930" y="19049"/>
                </a:lnTo>
                <a:close/>
              </a:path>
              <a:path w="11280140" h="5674995">
                <a:moveTo>
                  <a:pt x="6717030" y="19049"/>
                </a:moveTo>
                <a:lnTo>
                  <a:pt x="6697980" y="19049"/>
                </a:lnTo>
                <a:lnTo>
                  <a:pt x="6697980" y="0"/>
                </a:lnTo>
                <a:lnTo>
                  <a:pt x="6717030" y="0"/>
                </a:lnTo>
                <a:lnTo>
                  <a:pt x="6717030" y="19049"/>
                </a:lnTo>
                <a:close/>
              </a:path>
              <a:path w="11280140" h="5674995">
                <a:moveTo>
                  <a:pt x="6755130" y="19049"/>
                </a:moveTo>
                <a:lnTo>
                  <a:pt x="6736080" y="19049"/>
                </a:lnTo>
                <a:lnTo>
                  <a:pt x="6736080" y="0"/>
                </a:lnTo>
                <a:lnTo>
                  <a:pt x="6755130" y="0"/>
                </a:lnTo>
                <a:lnTo>
                  <a:pt x="6755130" y="19049"/>
                </a:lnTo>
                <a:close/>
              </a:path>
              <a:path w="11280140" h="5674995">
                <a:moveTo>
                  <a:pt x="6793230" y="19049"/>
                </a:moveTo>
                <a:lnTo>
                  <a:pt x="6774180" y="19049"/>
                </a:lnTo>
                <a:lnTo>
                  <a:pt x="6774180" y="0"/>
                </a:lnTo>
                <a:lnTo>
                  <a:pt x="6793230" y="0"/>
                </a:lnTo>
                <a:lnTo>
                  <a:pt x="6793230" y="19049"/>
                </a:lnTo>
                <a:close/>
              </a:path>
              <a:path w="11280140" h="5674995">
                <a:moveTo>
                  <a:pt x="6831330" y="19049"/>
                </a:moveTo>
                <a:lnTo>
                  <a:pt x="6812280" y="19049"/>
                </a:lnTo>
                <a:lnTo>
                  <a:pt x="6812280" y="0"/>
                </a:lnTo>
                <a:lnTo>
                  <a:pt x="6831330" y="0"/>
                </a:lnTo>
                <a:lnTo>
                  <a:pt x="6831330" y="19049"/>
                </a:lnTo>
                <a:close/>
              </a:path>
              <a:path w="11280140" h="5674995">
                <a:moveTo>
                  <a:pt x="6869430" y="19049"/>
                </a:moveTo>
                <a:lnTo>
                  <a:pt x="6850380" y="19049"/>
                </a:lnTo>
                <a:lnTo>
                  <a:pt x="6850380" y="0"/>
                </a:lnTo>
                <a:lnTo>
                  <a:pt x="6869430" y="0"/>
                </a:lnTo>
                <a:lnTo>
                  <a:pt x="6869430" y="19049"/>
                </a:lnTo>
                <a:close/>
              </a:path>
              <a:path w="11280140" h="5674995">
                <a:moveTo>
                  <a:pt x="6907530" y="19049"/>
                </a:moveTo>
                <a:lnTo>
                  <a:pt x="6888480" y="19049"/>
                </a:lnTo>
                <a:lnTo>
                  <a:pt x="6888480" y="0"/>
                </a:lnTo>
                <a:lnTo>
                  <a:pt x="6907530" y="0"/>
                </a:lnTo>
                <a:lnTo>
                  <a:pt x="6907530" y="19049"/>
                </a:lnTo>
                <a:close/>
              </a:path>
              <a:path w="11280140" h="5674995">
                <a:moveTo>
                  <a:pt x="6945630" y="19049"/>
                </a:moveTo>
                <a:lnTo>
                  <a:pt x="6926580" y="19049"/>
                </a:lnTo>
                <a:lnTo>
                  <a:pt x="6926580" y="0"/>
                </a:lnTo>
                <a:lnTo>
                  <a:pt x="6945630" y="0"/>
                </a:lnTo>
                <a:lnTo>
                  <a:pt x="6945630" y="19049"/>
                </a:lnTo>
                <a:close/>
              </a:path>
              <a:path w="11280140" h="5674995">
                <a:moveTo>
                  <a:pt x="6983730" y="19049"/>
                </a:moveTo>
                <a:lnTo>
                  <a:pt x="6964680" y="19049"/>
                </a:lnTo>
                <a:lnTo>
                  <a:pt x="6964680" y="0"/>
                </a:lnTo>
                <a:lnTo>
                  <a:pt x="6983730" y="0"/>
                </a:lnTo>
                <a:lnTo>
                  <a:pt x="6983730" y="19049"/>
                </a:lnTo>
                <a:close/>
              </a:path>
              <a:path w="11280140" h="5674995">
                <a:moveTo>
                  <a:pt x="7021830" y="19049"/>
                </a:moveTo>
                <a:lnTo>
                  <a:pt x="7002780" y="19049"/>
                </a:lnTo>
                <a:lnTo>
                  <a:pt x="7002780" y="0"/>
                </a:lnTo>
                <a:lnTo>
                  <a:pt x="7021830" y="0"/>
                </a:lnTo>
                <a:lnTo>
                  <a:pt x="7021830" y="19049"/>
                </a:lnTo>
                <a:close/>
              </a:path>
              <a:path w="11280140" h="5674995">
                <a:moveTo>
                  <a:pt x="7059930" y="19049"/>
                </a:moveTo>
                <a:lnTo>
                  <a:pt x="7040880" y="19049"/>
                </a:lnTo>
                <a:lnTo>
                  <a:pt x="7040880" y="0"/>
                </a:lnTo>
                <a:lnTo>
                  <a:pt x="7059930" y="0"/>
                </a:lnTo>
                <a:lnTo>
                  <a:pt x="7059930" y="19049"/>
                </a:lnTo>
                <a:close/>
              </a:path>
              <a:path w="11280140" h="5674995">
                <a:moveTo>
                  <a:pt x="7098030" y="19049"/>
                </a:moveTo>
                <a:lnTo>
                  <a:pt x="7078980" y="19049"/>
                </a:lnTo>
                <a:lnTo>
                  <a:pt x="7078980" y="0"/>
                </a:lnTo>
                <a:lnTo>
                  <a:pt x="7098030" y="0"/>
                </a:lnTo>
                <a:lnTo>
                  <a:pt x="7098030" y="19049"/>
                </a:lnTo>
                <a:close/>
              </a:path>
              <a:path w="11280140" h="5674995">
                <a:moveTo>
                  <a:pt x="7136130" y="19049"/>
                </a:moveTo>
                <a:lnTo>
                  <a:pt x="7117080" y="19049"/>
                </a:lnTo>
                <a:lnTo>
                  <a:pt x="7117080" y="0"/>
                </a:lnTo>
                <a:lnTo>
                  <a:pt x="7136130" y="0"/>
                </a:lnTo>
                <a:lnTo>
                  <a:pt x="7136130" y="19049"/>
                </a:lnTo>
                <a:close/>
              </a:path>
              <a:path w="11280140" h="5674995">
                <a:moveTo>
                  <a:pt x="7174230" y="19049"/>
                </a:moveTo>
                <a:lnTo>
                  <a:pt x="7155180" y="19049"/>
                </a:lnTo>
                <a:lnTo>
                  <a:pt x="7155180" y="0"/>
                </a:lnTo>
                <a:lnTo>
                  <a:pt x="7174230" y="0"/>
                </a:lnTo>
                <a:lnTo>
                  <a:pt x="7174230" y="19049"/>
                </a:lnTo>
                <a:close/>
              </a:path>
              <a:path w="11280140" h="5674995">
                <a:moveTo>
                  <a:pt x="7212330" y="19049"/>
                </a:moveTo>
                <a:lnTo>
                  <a:pt x="7193280" y="19049"/>
                </a:lnTo>
                <a:lnTo>
                  <a:pt x="7193280" y="0"/>
                </a:lnTo>
                <a:lnTo>
                  <a:pt x="7212330" y="0"/>
                </a:lnTo>
                <a:lnTo>
                  <a:pt x="7212330" y="19049"/>
                </a:lnTo>
                <a:close/>
              </a:path>
              <a:path w="11280140" h="5674995">
                <a:moveTo>
                  <a:pt x="7250430" y="19049"/>
                </a:moveTo>
                <a:lnTo>
                  <a:pt x="7231380" y="19049"/>
                </a:lnTo>
                <a:lnTo>
                  <a:pt x="7231380" y="0"/>
                </a:lnTo>
                <a:lnTo>
                  <a:pt x="7250430" y="0"/>
                </a:lnTo>
                <a:lnTo>
                  <a:pt x="7250430" y="19049"/>
                </a:lnTo>
                <a:close/>
              </a:path>
              <a:path w="11280140" h="5674995">
                <a:moveTo>
                  <a:pt x="7288530" y="19049"/>
                </a:moveTo>
                <a:lnTo>
                  <a:pt x="7269480" y="19049"/>
                </a:lnTo>
                <a:lnTo>
                  <a:pt x="7269480" y="0"/>
                </a:lnTo>
                <a:lnTo>
                  <a:pt x="7288530" y="0"/>
                </a:lnTo>
                <a:lnTo>
                  <a:pt x="7288530" y="19049"/>
                </a:lnTo>
                <a:close/>
              </a:path>
              <a:path w="11280140" h="5674995">
                <a:moveTo>
                  <a:pt x="7326630" y="19049"/>
                </a:moveTo>
                <a:lnTo>
                  <a:pt x="7307580" y="19049"/>
                </a:lnTo>
                <a:lnTo>
                  <a:pt x="7307580" y="0"/>
                </a:lnTo>
                <a:lnTo>
                  <a:pt x="7326630" y="0"/>
                </a:lnTo>
                <a:lnTo>
                  <a:pt x="7326630" y="19049"/>
                </a:lnTo>
                <a:close/>
              </a:path>
              <a:path w="11280140" h="5674995">
                <a:moveTo>
                  <a:pt x="7364730" y="19049"/>
                </a:moveTo>
                <a:lnTo>
                  <a:pt x="7345680" y="19049"/>
                </a:lnTo>
                <a:lnTo>
                  <a:pt x="7345680" y="0"/>
                </a:lnTo>
                <a:lnTo>
                  <a:pt x="7364730" y="0"/>
                </a:lnTo>
                <a:lnTo>
                  <a:pt x="7364730" y="19049"/>
                </a:lnTo>
                <a:close/>
              </a:path>
              <a:path w="11280140" h="5674995">
                <a:moveTo>
                  <a:pt x="7402830" y="19049"/>
                </a:moveTo>
                <a:lnTo>
                  <a:pt x="7383780" y="19049"/>
                </a:lnTo>
                <a:lnTo>
                  <a:pt x="7383780" y="0"/>
                </a:lnTo>
                <a:lnTo>
                  <a:pt x="7402830" y="0"/>
                </a:lnTo>
                <a:lnTo>
                  <a:pt x="7402830" y="19049"/>
                </a:lnTo>
                <a:close/>
              </a:path>
              <a:path w="11280140" h="5674995">
                <a:moveTo>
                  <a:pt x="7440930" y="19049"/>
                </a:moveTo>
                <a:lnTo>
                  <a:pt x="7421880" y="19049"/>
                </a:lnTo>
                <a:lnTo>
                  <a:pt x="7421880" y="0"/>
                </a:lnTo>
                <a:lnTo>
                  <a:pt x="7440930" y="0"/>
                </a:lnTo>
                <a:lnTo>
                  <a:pt x="7440930" y="19049"/>
                </a:lnTo>
                <a:close/>
              </a:path>
              <a:path w="11280140" h="5674995">
                <a:moveTo>
                  <a:pt x="7479030" y="19049"/>
                </a:moveTo>
                <a:lnTo>
                  <a:pt x="7459980" y="19049"/>
                </a:lnTo>
                <a:lnTo>
                  <a:pt x="7459980" y="0"/>
                </a:lnTo>
                <a:lnTo>
                  <a:pt x="7479030" y="0"/>
                </a:lnTo>
                <a:lnTo>
                  <a:pt x="7479030" y="19049"/>
                </a:lnTo>
                <a:close/>
              </a:path>
              <a:path w="11280140" h="5674995">
                <a:moveTo>
                  <a:pt x="7517130" y="19049"/>
                </a:moveTo>
                <a:lnTo>
                  <a:pt x="7498080" y="19049"/>
                </a:lnTo>
                <a:lnTo>
                  <a:pt x="7498080" y="0"/>
                </a:lnTo>
                <a:lnTo>
                  <a:pt x="7517130" y="0"/>
                </a:lnTo>
                <a:lnTo>
                  <a:pt x="7517130" y="19049"/>
                </a:lnTo>
                <a:close/>
              </a:path>
              <a:path w="11280140" h="5674995">
                <a:moveTo>
                  <a:pt x="7555230" y="19049"/>
                </a:moveTo>
                <a:lnTo>
                  <a:pt x="7536180" y="19049"/>
                </a:lnTo>
                <a:lnTo>
                  <a:pt x="7536180" y="0"/>
                </a:lnTo>
                <a:lnTo>
                  <a:pt x="7555230" y="0"/>
                </a:lnTo>
                <a:lnTo>
                  <a:pt x="7555230" y="19049"/>
                </a:lnTo>
                <a:close/>
              </a:path>
              <a:path w="11280140" h="5674995">
                <a:moveTo>
                  <a:pt x="7593330" y="19049"/>
                </a:moveTo>
                <a:lnTo>
                  <a:pt x="7574280" y="19049"/>
                </a:lnTo>
                <a:lnTo>
                  <a:pt x="7574280" y="0"/>
                </a:lnTo>
                <a:lnTo>
                  <a:pt x="7593330" y="0"/>
                </a:lnTo>
                <a:lnTo>
                  <a:pt x="7593330" y="19049"/>
                </a:lnTo>
                <a:close/>
              </a:path>
              <a:path w="11280140" h="5674995">
                <a:moveTo>
                  <a:pt x="7631430" y="19049"/>
                </a:moveTo>
                <a:lnTo>
                  <a:pt x="7612380" y="19049"/>
                </a:lnTo>
                <a:lnTo>
                  <a:pt x="7612380" y="0"/>
                </a:lnTo>
                <a:lnTo>
                  <a:pt x="7631430" y="0"/>
                </a:lnTo>
                <a:lnTo>
                  <a:pt x="7631430" y="19049"/>
                </a:lnTo>
                <a:close/>
              </a:path>
              <a:path w="11280140" h="5674995">
                <a:moveTo>
                  <a:pt x="7669530" y="19049"/>
                </a:moveTo>
                <a:lnTo>
                  <a:pt x="7650480" y="19049"/>
                </a:lnTo>
                <a:lnTo>
                  <a:pt x="7650480" y="0"/>
                </a:lnTo>
                <a:lnTo>
                  <a:pt x="7669530" y="0"/>
                </a:lnTo>
                <a:lnTo>
                  <a:pt x="7669530" y="19049"/>
                </a:lnTo>
                <a:close/>
              </a:path>
              <a:path w="11280140" h="5674995">
                <a:moveTo>
                  <a:pt x="7707630" y="19049"/>
                </a:moveTo>
                <a:lnTo>
                  <a:pt x="7688580" y="19049"/>
                </a:lnTo>
                <a:lnTo>
                  <a:pt x="7688580" y="0"/>
                </a:lnTo>
                <a:lnTo>
                  <a:pt x="7707630" y="0"/>
                </a:lnTo>
                <a:lnTo>
                  <a:pt x="7707630" y="19049"/>
                </a:lnTo>
                <a:close/>
              </a:path>
              <a:path w="11280140" h="5674995">
                <a:moveTo>
                  <a:pt x="7745730" y="19049"/>
                </a:moveTo>
                <a:lnTo>
                  <a:pt x="7726680" y="19049"/>
                </a:lnTo>
                <a:lnTo>
                  <a:pt x="7726680" y="0"/>
                </a:lnTo>
                <a:lnTo>
                  <a:pt x="7745730" y="0"/>
                </a:lnTo>
                <a:lnTo>
                  <a:pt x="7745730" y="19049"/>
                </a:lnTo>
                <a:close/>
              </a:path>
              <a:path w="11280140" h="5674995">
                <a:moveTo>
                  <a:pt x="7783830" y="19049"/>
                </a:moveTo>
                <a:lnTo>
                  <a:pt x="7764780" y="19049"/>
                </a:lnTo>
                <a:lnTo>
                  <a:pt x="7764780" y="0"/>
                </a:lnTo>
                <a:lnTo>
                  <a:pt x="7783830" y="0"/>
                </a:lnTo>
                <a:lnTo>
                  <a:pt x="7783830" y="19049"/>
                </a:lnTo>
                <a:close/>
              </a:path>
              <a:path w="11280140" h="5674995">
                <a:moveTo>
                  <a:pt x="7821930" y="19049"/>
                </a:moveTo>
                <a:lnTo>
                  <a:pt x="7802880" y="19049"/>
                </a:lnTo>
                <a:lnTo>
                  <a:pt x="7802880" y="0"/>
                </a:lnTo>
                <a:lnTo>
                  <a:pt x="7821930" y="0"/>
                </a:lnTo>
                <a:lnTo>
                  <a:pt x="7821930" y="19049"/>
                </a:lnTo>
                <a:close/>
              </a:path>
              <a:path w="11280140" h="5674995">
                <a:moveTo>
                  <a:pt x="7860030" y="19049"/>
                </a:moveTo>
                <a:lnTo>
                  <a:pt x="7840980" y="19049"/>
                </a:lnTo>
                <a:lnTo>
                  <a:pt x="7840980" y="0"/>
                </a:lnTo>
                <a:lnTo>
                  <a:pt x="7860030" y="0"/>
                </a:lnTo>
                <a:lnTo>
                  <a:pt x="7860030" y="19049"/>
                </a:lnTo>
                <a:close/>
              </a:path>
              <a:path w="11280140" h="5674995">
                <a:moveTo>
                  <a:pt x="7898130" y="19049"/>
                </a:moveTo>
                <a:lnTo>
                  <a:pt x="7879080" y="19049"/>
                </a:lnTo>
                <a:lnTo>
                  <a:pt x="7879080" y="0"/>
                </a:lnTo>
                <a:lnTo>
                  <a:pt x="7898130" y="0"/>
                </a:lnTo>
                <a:lnTo>
                  <a:pt x="7898130" y="19049"/>
                </a:lnTo>
                <a:close/>
              </a:path>
              <a:path w="11280140" h="5674995">
                <a:moveTo>
                  <a:pt x="7936230" y="19049"/>
                </a:moveTo>
                <a:lnTo>
                  <a:pt x="7917180" y="19049"/>
                </a:lnTo>
                <a:lnTo>
                  <a:pt x="7917180" y="0"/>
                </a:lnTo>
                <a:lnTo>
                  <a:pt x="7936230" y="0"/>
                </a:lnTo>
                <a:lnTo>
                  <a:pt x="7936230" y="19049"/>
                </a:lnTo>
                <a:close/>
              </a:path>
              <a:path w="11280140" h="5674995">
                <a:moveTo>
                  <a:pt x="7974330" y="19049"/>
                </a:moveTo>
                <a:lnTo>
                  <a:pt x="7955280" y="19049"/>
                </a:lnTo>
                <a:lnTo>
                  <a:pt x="7955280" y="0"/>
                </a:lnTo>
                <a:lnTo>
                  <a:pt x="7974330" y="0"/>
                </a:lnTo>
                <a:lnTo>
                  <a:pt x="7974330" y="19049"/>
                </a:lnTo>
                <a:close/>
              </a:path>
              <a:path w="11280140" h="5674995">
                <a:moveTo>
                  <a:pt x="8012430" y="19049"/>
                </a:moveTo>
                <a:lnTo>
                  <a:pt x="7993380" y="19049"/>
                </a:lnTo>
                <a:lnTo>
                  <a:pt x="7993380" y="0"/>
                </a:lnTo>
                <a:lnTo>
                  <a:pt x="8012430" y="0"/>
                </a:lnTo>
                <a:lnTo>
                  <a:pt x="8012430" y="19049"/>
                </a:lnTo>
                <a:close/>
              </a:path>
              <a:path w="11280140" h="5674995">
                <a:moveTo>
                  <a:pt x="8050530" y="19049"/>
                </a:moveTo>
                <a:lnTo>
                  <a:pt x="8031480" y="19049"/>
                </a:lnTo>
                <a:lnTo>
                  <a:pt x="8031480" y="0"/>
                </a:lnTo>
                <a:lnTo>
                  <a:pt x="8050530" y="0"/>
                </a:lnTo>
                <a:lnTo>
                  <a:pt x="8050530" y="19049"/>
                </a:lnTo>
                <a:close/>
              </a:path>
              <a:path w="11280140" h="5674995">
                <a:moveTo>
                  <a:pt x="8088630" y="19049"/>
                </a:moveTo>
                <a:lnTo>
                  <a:pt x="8069580" y="19049"/>
                </a:lnTo>
                <a:lnTo>
                  <a:pt x="8069580" y="0"/>
                </a:lnTo>
                <a:lnTo>
                  <a:pt x="8088630" y="0"/>
                </a:lnTo>
                <a:lnTo>
                  <a:pt x="8088630" y="19049"/>
                </a:lnTo>
                <a:close/>
              </a:path>
              <a:path w="11280140" h="5674995">
                <a:moveTo>
                  <a:pt x="8126730" y="19049"/>
                </a:moveTo>
                <a:lnTo>
                  <a:pt x="8107680" y="19049"/>
                </a:lnTo>
                <a:lnTo>
                  <a:pt x="8107680" y="0"/>
                </a:lnTo>
                <a:lnTo>
                  <a:pt x="8126730" y="0"/>
                </a:lnTo>
                <a:lnTo>
                  <a:pt x="8126730" y="19049"/>
                </a:lnTo>
                <a:close/>
              </a:path>
              <a:path w="11280140" h="5674995">
                <a:moveTo>
                  <a:pt x="8164830" y="19049"/>
                </a:moveTo>
                <a:lnTo>
                  <a:pt x="8145780" y="19049"/>
                </a:lnTo>
                <a:lnTo>
                  <a:pt x="8145780" y="0"/>
                </a:lnTo>
                <a:lnTo>
                  <a:pt x="8164830" y="0"/>
                </a:lnTo>
                <a:lnTo>
                  <a:pt x="8164830" y="19049"/>
                </a:lnTo>
                <a:close/>
              </a:path>
              <a:path w="11280140" h="5674995">
                <a:moveTo>
                  <a:pt x="8202930" y="19049"/>
                </a:moveTo>
                <a:lnTo>
                  <a:pt x="8183880" y="19049"/>
                </a:lnTo>
                <a:lnTo>
                  <a:pt x="8183880" y="0"/>
                </a:lnTo>
                <a:lnTo>
                  <a:pt x="8202930" y="0"/>
                </a:lnTo>
                <a:lnTo>
                  <a:pt x="8202930" y="19049"/>
                </a:lnTo>
                <a:close/>
              </a:path>
              <a:path w="11280140" h="5674995">
                <a:moveTo>
                  <a:pt x="8241030" y="19049"/>
                </a:moveTo>
                <a:lnTo>
                  <a:pt x="8221980" y="19049"/>
                </a:lnTo>
                <a:lnTo>
                  <a:pt x="8221980" y="0"/>
                </a:lnTo>
                <a:lnTo>
                  <a:pt x="8241030" y="0"/>
                </a:lnTo>
                <a:lnTo>
                  <a:pt x="8241030" y="19049"/>
                </a:lnTo>
                <a:close/>
              </a:path>
              <a:path w="11280140" h="5674995">
                <a:moveTo>
                  <a:pt x="8279130" y="19049"/>
                </a:moveTo>
                <a:lnTo>
                  <a:pt x="8260080" y="19049"/>
                </a:lnTo>
                <a:lnTo>
                  <a:pt x="8260080" y="0"/>
                </a:lnTo>
                <a:lnTo>
                  <a:pt x="8279130" y="0"/>
                </a:lnTo>
                <a:lnTo>
                  <a:pt x="8279130" y="19049"/>
                </a:lnTo>
                <a:close/>
              </a:path>
              <a:path w="11280140" h="5674995">
                <a:moveTo>
                  <a:pt x="8317230" y="19049"/>
                </a:moveTo>
                <a:lnTo>
                  <a:pt x="8298180" y="19049"/>
                </a:lnTo>
                <a:lnTo>
                  <a:pt x="8298180" y="0"/>
                </a:lnTo>
                <a:lnTo>
                  <a:pt x="8317230" y="0"/>
                </a:lnTo>
                <a:lnTo>
                  <a:pt x="8317230" y="19049"/>
                </a:lnTo>
                <a:close/>
              </a:path>
              <a:path w="11280140" h="5674995">
                <a:moveTo>
                  <a:pt x="8355330" y="19049"/>
                </a:moveTo>
                <a:lnTo>
                  <a:pt x="8336280" y="19049"/>
                </a:lnTo>
                <a:lnTo>
                  <a:pt x="8336280" y="0"/>
                </a:lnTo>
                <a:lnTo>
                  <a:pt x="8355330" y="0"/>
                </a:lnTo>
                <a:lnTo>
                  <a:pt x="8355330" y="19049"/>
                </a:lnTo>
                <a:close/>
              </a:path>
              <a:path w="11280140" h="5674995">
                <a:moveTo>
                  <a:pt x="8393430" y="19049"/>
                </a:moveTo>
                <a:lnTo>
                  <a:pt x="8374380" y="19049"/>
                </a:lnTo>
                <a:lnTo>
                  <a:pt x="8374380" y="0"/>
                </a:lnTo>
                <a:lnTo>
                  <a:pt x="8393430" y="0"/>
                </a:lnTo>
                <a:lnTo>
                  <a:pt x="8393430" y="19049"/>
                </a:lnTo>
                <a:close/>
              </a:path>
              <a:path w="11280140" h="5674995">
                <a:moveTo>
                  <a:pt x="8431530" y="19049"/>
                </a:moveTo>
                <a:lnTo>
                  <a:pt x="8412480" y="19049"/>
                </a:lnTo>
                <a:lnTo>
                  <a:pt x="8412480" y="0"/>
                </a:lnTo>
                <a:lnTo>
                  <a:pt x="8431530" y="0"/>
                </a:lnTo>
                <a:lnTo>
                  <a:pt x="8431530" y="19049"/>
                </a:lnTo>
                <a:close/>
              </a:path>
              <a:path w="11280140" h="5674995">
                <a:moveTo>
                  <a:pt x="8469630" y="19049"/>
                </a:moveTo>
                <a:lnTo>
                  <a:pt x="8450580" y="19049"/>
                </a:lnTo>
                <a:lnTo>
                  <a:pt x="8450580" y="0"/>
                </a:lnTo>
                <a:lnTo>
                  <a:pt x="8469630" y="0"/>
                </a:lnTo>
                <a:lnTo>
                  <a:pt x="8469630" y="19049"/>
                </a:lnTo>
                <a:close/>
              </a:path>
              <a:path w="11280140" h="5674995">
                <a:moveTo>
                  <a:pt x="8507730" y="19049"/>
                </a:moveTo>
                <a:lnTo>
                  <a:pt x="8488680" y="19049"/>
                </a:lnTo>
                <a:lnTo>
                  <a:pt x="8488680" y="0"/>
                </a:lnTo>
                <a:lnTo>
                  <a:pt x="8507730" y="0"/>
                </a:lnTo>
                <a:lnTo>
                  <a:pt x="8507730" y="19049"/>
                </a:lnTo>
                <a:close/>
              </a:path>
              <a:path w="11280140" h="5674995">
                <a:moveTo>
                  <a:pt x="8545830" y="19049"/>
                </a:moveTo>
                <a:lnTo>
                  <a:pt x="8526780" y="19049"/>
                </a:lnTo>
                <a:lnTo>
                  <a:pt x="8526780" y="0"/>
                </a:lnTo>
                <a:lnTo>
                  <a:pt x="8545830" y="0"/>
                </a:lnTo>
                <a:lnTo>
                  <a:pt x="8545830" y="19049"/>
                </a:lnTo>
                <a:close/>
              </a:path>
              <a:path w="11280140" h="5674995">
                <a:moveTo>
                  <a:pt x="8583930" y="19049"/>
                </a:moveTo>
                <a:lnTo>
                  <a:pt x="8564880" y="19049"/>
                </a:lnTo>
                <a:lnTo>
                  <a:pt x="8564880" y="0"/>
                </a:lnTo>
                <a:lnTo>
                  <a:pt x="8583930" y="0"/>
                </a:lnTo>
                <a:lnTo>
                  <a:pt x="8583930" y="19049"/>
                </a:lnTo>
                <a:close/>
              </a:path>
              <a:path w="11280140" h="5674995">
                <a:moveTo>
                  <a:pt x="8622030" y="19049"/>
                </a:moveTo>
                <a:lnTo>
                  <a:pt x="8602980" y="19049"/>
                </a:lnTo>
                <a:lnTo>
                  <a:pt x="8602980" y="0"/>
                </a:lnTo>
                <a:lnTo>
                  <a:pt x="8622030" y="0"/>
                </a:lnTo>
                <a:lnTo>
                  <a:pt x="8622030" y="19049"/>
                </a:lnTo>
                <a:close/>
              </a:path>
              <a:path w="11280140" h="5674995">
                <a:moveTo>
                  <a:pt x="8660130" y="19049"/>
                </a:moveTo>
                <a:lnTo>
                  <a:pt x="8641080" y="19049"/>
                </a:lnTo>
                <a:lnTo>
                  <a:pt x="8641080" y="0"/>
                </a:lnTo>
                <a:lnTo>
                  <a:pt x="8660130" y="0"/>
                </a:lnTo>
                <a:lnTo>
                  <a:pt x="8660130" y="19049"/>
                </a:lnTo>
                <a:close/>
              </a:path>
              <a:path w="11280140" h="5674995">
                <a:moveTo>
                  <a:pt x="8698230" y="19049"/>
                </a:moveTo>
                <a:lnTo>
                  <a:pt x="8679180" y="19049"/>
                </a:lnTo>
                <a:lnTo>
                  <a:pt x="8679180" y="0"/>
                </a:lnTo>
                <a:lnTo>
                  <a:pt x="8698230" y="0"/>
                </a:lnTo>
                <a:lnTo>
                  <a:pt x="8698230" y="19049"/>
                </a:lnTo>
                <a:close/>
              </a:path>
              <a:path w="11280140" h="5674995">
                <a:moveTo>
                  <a:pt x="8736330" y="19049"/>
                </a:moveTo>
                <a:lnTo>
                  <a:pt x="8717280" y="19049"/>
                </a:lnTo>
                <a:lnTo>
                  <a:pt x="8717280" y="0"/>
                </a:lnTo>
                <a:lnTo>
                  <a:pt x="8736330" y="0"/>
                </a:lnTo>
                <a:lnTo>
                  <a:pt x="8736330" y="19049"/>
                </a:lnTo>
                <a:close/>
              </a:path>
              <a:path w="11280140" h="5674995">
                <a:moveTo>
                  <a:pt x="8774430" y="19049"/>
                </a:moveTo>
                <a:lnTo>
                  <a:pt x="8755380" y="19049"/>
                </a:lnTo>
                <a:lnTo>
                  <a:pt x="8755380" y="0"/>
                </a:lnTo>
                <a:lnTo>
                  <a:pt x="8774430" y="0"/>
                </a:lnTo>
                <a:lnTo>
                  <a:pt x="8774430" y="19049"/>
                </a:lnTo>
                <a:close/>
              </a:path>
              <a:path w="11280140" h="5674995">
                <a:moveTo>
                  <a:pt x="8812530" y="19049"/>
                </a:moveTo>
                <a:lnTo>
                  <a:pt x="8793480" y="19049"/>
                </a:lnTo>
                <a:lnTo>
                  <a:pt x="8793480" y="0"/>
                </a:lnTo>
                <a:lnTo>
                  <a:pt x="8812530" y="0"/>
                </a:lnTo>
                <a:lnTo>
                  <a:pt x="8812530" y="19049"/>
                </a:lnTo>
                <a:close/>
              </a:path>
              <a:path w="11280140" h="5674995">
                <a:moveTo>
                  <a:pt x="8850630" y="19049"/>
                </a:moveTo>
                <a:lnTo>
                  <a:pt x="8831580" y="19049"/>
                </a:lnTo>
                <a:lnTo>
                  <a:pt x="8831580" y="0"/>
                </a:lnTo>
                <a:lnTo>
                  <a:pt x="8850630" y="0"/>
                </a:lnTo>
                <a:lnTo>
                  <a:pt x="8850630" y="19049"/>
                </a:lnTo>
                <a:close/>
              </a:path>
              <a:path w="11280140" h="5674995">
                <a:moveTo>
                  <a:pt x="8888730" y="19049"/>
                </a:moveTo>
                <a:lnTo>
                  <a:pt x="8869680" y="19049"/>
                </a:lnTo>
                <a:lnTo>
                  <a:pt x="8869680" y="0"/>
                </a:lnTo>
                <a:lnTo>
                  <a:pt x="8888730" y="0"/>
                </a:lnTo>
                <a:lnTo>
                  <a:pt x="8888730" y="19049"/>
                </a:lnTo>
                <a:close/>
              </a:path>
              <a:path w="11280140" h="5674995">
                <a:moveTo>
                  <a:pt x="8926830" y="19049"/>
                </a:moveTo>
                <a:lnTo>
                  <a:pt x="8907780" y="19049"/>
                </a:lnTo>
                <a:lnTo>
                  <a:pt x="8907780" y="0"/>
                </a:lnTo>
                <a:lnTo>
                  <a:pt x="8926830" y="0"/>
                </a:lnTo>
                <a:lnTo>
                  <a:pt x="8926830" y="19049"/>
                </a:lnTo>
                <a:close/>
              </a:path>
              <a:path w="11280140" h="5674995">
                <a:moveTo>
                  <a:pt x="8964930" y="19049"/>
                </a:moveTo>
                <a:lnTo>
                  <a:pt x="8945880" y="19049"/>
                </a:lnTo>
                <a:lnTo>
                  <a:pt x="8945880" y="0"/>
                </a:lnTo>
                <a:lnTo>
                  <a:pt x="8964930" y="0"/>
                </a:lnTo>
                <a:lnTo>
                  <a:pt x="8964930" y="19049"/>
                </a:lnTo>
                <a:close/>
              </a:path>
              <a:path w="11280140" h="5674995">
                <a:moveTo>
                  <a:pt x="9003030" y="19049"/>
                </a:moveTo>
                <a:lnTo>
                  <a:pt x="8983980" y="19049"/>
                </a:lnTo>
                <a:lnTo>
                  <a:pt x="8983980" y="0"/>
                </a:lnTo>
                <a:lnTo>
                  <a:pt x="9003030" y="0"/>
                </a:lnTo>
                <a:lnTo>
                  <a:pt x="9003030" y="19049"/>
                </a:lnTo>
                <a:close/>
              </a:path>
              <a:path w="11280140" h="5674995">
                <a:moveTo>
                  <a:pt x="9041130" y="19049"/>
                </a:moveTo>
                <a:lnTo>
                  <a:pt x="9022080" y="19049"/>
                </a:lnTo>
                <a:lnTo>
                  <a:pt x="9022080" y="0"/>
                </a:lnTo>
                <a:lnTo>
                  <a:pt x="9041130" y="0"/>
                </a:lnTo>
                <a:lnTo>
                  <a:pt x="9041130" y="19049"/>
                </a:lnTo>
                <a:close/>
              </a:path>
              <a:path w="11280140" h="5674995">
                <a:moveTo>
                  <a:pt x="9079230" y="19049"/>
                </a:moveTo>
                <a:lnTo>
                  <a:pt x="9060180" y="19049"/>
                </a:lnTo>
                <a:lnTo>
                  <a:pt x="9060180" y="0"/>
                </a:lnTo>
                <a:lnTo>
                  <a:pt x="9079230" y="0"/>
                </a:lnTo>
                <a:lnTo>
                  <a:pt x="9079230" y="19049"/>
                </a:lnTo>
                <a:close/>
              </a:path>
              <a:path w="11280140" h="5674995">
                <a:moveTo>
                  <a:pt x="9117330" y="19049"/>
                </a:moveTo>
                <a:lnTo>
                  <a:pt x="9098280" y="19049"/>
                </a:lnTo>
                <a:lnTo>
                  <a:pt x="9098280" y="0"/>
                </a:lnTo>
                <a:lnTo>
                  <a:pt x="9117330" y="0"/>
                </a:lnTo>
                <a:lnTo>
                  <a:pt x="9117330" y="19049"/>
                </a:lnTo>
                <a:close/>
              </a:path>
              <a:path w="11280140" h="5674995">
                <a:moveTo>
                  <a:pt x="9155430" y="19049"/>
                </a:moveTo>
                <a:lnTo>
                  <a:pt x="9136380" y="19049"/>
                </a:lnTo>
                <a:lnTo>
                  <a:pt x="9136380" y="0"/>
                </a:lnTo>
                <a:lnTo>
                  <a:pt x="9155430" y="0"/>
                </a:lnTo>
                <a:lnTo>
                  <a:pt x="9155430" y="19049"/>
                </a:lnTo>
                <a:close/>
              </a:path>
              <a:path w="11280140" h="5674995">
                <a:moveTo>
                  <a:pt x="9193530" y="19049"/>
                </a:moveTo>
                <a:lnTo>
                  <a:pt x="9174480" y="19049"/>
                </a:lnTo>
                <a:lnTo>
                  <a:pt x="9174480" y="0"/>
                </a:lnTo>
                <a:lnTo>
                  <a:pt x="9193530" y="0"/>
                </a:lnTo>
                <a:lnTo>
                  <a:pt x="9193530" y="19049"/>
                </a:lnTo>
                <a:close/>
              </a:path>
              <a:path w="11280140" h="5674995">
                <a:moveTo>
                  <a:pt x="9231630" y="19049"/>
                </a:moveTo>
                <a:lnTo>
                  <a:pt x="9212580" y="19049"/>
                </a:lnTo>
                <a:lnTo>
                  <a:pt x="9212580" y="0"/>
                </a:lnTo>
                <a:lnTo>
                  <a:pt x="9231630" y="0"/>
                </a:lnTo>
                <a:lnTo>
                  <a:pt x="9231630" y="19049"/>
                </a:lnTo>
                <a:close/>
              </a:path>
              <a:path w="11280140" h="5674995">
                <a:moveTo>
                  <a:pt x="9269730" y="19049"/>
                </a:moveTo>
                <a:lnTo>
                  <a:pt x="9250680" y="19049"/>
                </a:lnTo>
                <a:lnTo>
                  <a:pt x="9250680" y="0"/>
                </a:lnTo>
                <a:lnTo>
                  <a:pt x="9269730" y="0"/>
                </a:lnTo>
                <a:lnTo>
                  <a:pt x="9269730" y="19049"/>
                </a:lnTo>
                <a:close/>
              </a:path>
              <a:path w="11280140" h="5674995">
                <a:moveTo>
                  <a:pt x="9307830" y="19049"/>
                </a:moveTo>
                <a:lnTo>
                  <a:pt x="9288780" y="19049"/>
                </a:lnTo>
                <a:lnTo>
                  <a:pt x="9288780" y="0"/>
                </a:lnTo>
                <a:lnTo>
                  <a:pt x="9307830" y="0"/>
                </a:lnTo>
                <a:lnTo>
                  <a:pt x="9307830" y="19049"/>
                </a:lnTo>
                <a:close/>
              </a:path>
              <a:path w="11280140" h="5674995">
                <a:moveTo>
                  <a:pt x="9345930" y="19049"/>
                </a:moveTo>
                <a:lnTo>
                  <a:pt x="9326880" y="19049"/>
                </a:lnTo>
                <a:lnTo>
                  <a:pt x="9326880" y="0"/>
                </a:lnTo>
                <a:lnTo>
                  <a:pt x="9345930" y="0"/>
                </a:lnTo>
                <a:lnTo>
                  <a:pt x="9345930" y="19049"/>
                </a:lnTo>
                <a:close/>
              </a:path>
              <a:path w="11280140" h="5674995">
                <a:moveTo>
                  <a:pt x="9384030" y="19049"/>
                </a:moveTo>
                <a:lnTo>
                  <a:pt x="9364980" y="19049"/>
                </a:lnTo>
                <a:lnTo>
                  <a:pt x="9364980" y="0"/>
                </a:lnTo>
                <a:lnTo>
                  <a:pt x="9384030" y="0"/>
                </a:lnTo>
                <a:lnTo>
                  <a:pt x="9384030" y="19049"/>
                </a:lnTo>
                <a:close/>
              </a:path>
              <a:path w="11280140" h="5674995">
                <a:moveTo>
                  <a:pt x="9422130" y="19049"/>
                </a:moveTo>
                <a:lnTo>
                  <a:pt x="9403080" y="19049"/>
                </a:lnTo>
                <a:lnTo>
                  <a:pt x="9403080" y="0"/>
                </a:lnTo>
                <a:lnTo>
                  <a:pt x="9422130" y="0"/>
                </a:lnTo>
                <a:lnTo>
                  <a:pt x="9422130" y="19049"/>
                </a:lnTo>
                <a:close/>
              </a:path>
              <a:path w="11280140" h="5674995">
                <a:moveTo>
                  <a:pt x="9460230" y="19049"/>
                </a:moveTo>
                <a:lnTo>
                  <a:pt x="9441180" y="19049"/>
                </a:lnTo>
                <a:lnTo>
                  <a:pt x="9441180" y="0"/>
                </a:lnTo>
                <a:lnTo>
                  <a:pt x="9460230" y="0"/>
                </a:lnTo>
                <a:lnTo>
                  <a:pt x="9460230" y="19049"/>
                </a:lnTo>
                <a:close/>
              </a:path>
              <a:path w="11280140" h="5674995">
                <a:moveTo>
                  <a:pt x="9498330" y="19049"/>
                </a:moveTo>
                <a:lnTo>
                  <a:pt x="9479280" y="19049"/>
                </a:lnTo>
                <a:lnTo>
                  <a:pt x="9479280" y="0"/>
                </a:lnTo>
                <a:lnTo>
                  <a:pt x="9498330" y="0"/>
                </a:lnTo>
                <a:lnTo>
                  <a:pt x="9498330" y="19049"/>
                </a:lnTo>
                <a:close/>
              </a:path>
              <a:path w="11280140" h="5674995">
                <a:moveTo>
                  <a:pt x="9536430" y="19049"/>
                </a:moveTo>
                <a:lnTo>
                  <a:pt x="9517380" y="19049"/>
                </a:lnTo>
                <a:lnTo>
                  <a:pt x="9517380" y="0"/>
                </a:lnTo>
                <a:lnTo>
                  <a:pt x="9536430" y="0"/>
                </a:lnTo>
                <a:lnTo>
                  <a:pt x="9536430" y="19049"/>
                </a:lnTo>
                <a:close/>
              </a:path>
              <a:path w="11280140" h="5674995">
                <a:moveTo>
                  <a:pt x="9574530" y="19049"/>
                </a:moveTo>
                <a:lnTo>
                  <a:pt x="9555480" y="19049"/>
                </a:lnTo>
                <a:lnTo>
                  <a:pt x="9555480" y="0"/>
                </a:lnTo>
                <a:lnTo>
                  <a:pt x="9574530" y="0"/>
                </a:lnTo>
                <a:lnTo>
                  <a:pt x="9574530" y="19049"/>
                </a:lnTo>
                <a:close/>
              </a:path>
              <a:path w="11280140" h="5674995">
                <a:moveTo>
                  <a:pt x="9612630" y="19049"/>
                </a:moveTo>
                <a:lnTo>
                  <a:pt x="9593580" y="19049"/>
                </a:lnTo>
                <a:lnTo>
                  <a:pt x="9593580" y="0"/>
                </a:lnTo>
                <a:lnTo>
                  <a:pt x="9612630" y="0"/>
                </a:lnTo>
                <a:lnTo>
                  <a:pt x="9612630" y="19049"/>
                </a:lnTo>
                <a:close/>
              </a:path>
              <a:path w="11280140" h="5674995">
                <a:moveTo>
                  <a:pt x="9650730" y="19049"/>
                </a:moveTo>
                <a:lnTo>
                  <a:pt x="9631680" y="19049"/>
                </a:lnTo>
                <a:lnTo>
                  <a:pt x="9631680" y="0"/>
                </a:lnTo>
                <a:lnTo>
                  <a:pt x="9650730" y="0"/>
                </a:lnTo>
                <a:lnTo>
                  <a:pt x="9650730" y="19049"/>
                </a:lnTo>
                <a:close/>
              </a:path>
              <a:path w="11280140" h="5674995">
                <a:moveTo>
                  <a:pt x="9688830" y="19049"/>
                </a:moveTo>
                <a:lnTo>
                  <a:pt x="9669780" y="19049"/>
                </a:lnTo>
                <a:lnTo>
                  <a:pt x="9669780" y="0"/>
                </a:lnTo>
                <a:lnTo>
                  <a:pt x="9688830" y="0"/>
                </a:lnTo>
                <a:lnTo>
                  <a:pt x="9688830" y="19049"/>
                </a:lnTo>
                <a:close/>
              </a:path>
              <a:path w="11280140" h="5674995">
                <a:moveTo>
                  <a:pt x="9726930" y="19049"/>
                </a:moveTo>
                <a:lnTo>
                  <a:pt x="9707880" y="19049"/>
                </a:lnTo>
                <a:lnTo>
                  <a:pt x="9707880" y="0"/>
                </a:lnTo>
                <a:lnTo>
                  <a:pt x="9726930" y="0"/>
                </a:lnTo>
                <a:lnTo>
                  <a:pt x="9726930" y="19049"/>
                </a:lnTo>
                <a:close/>
              </a:path>
              <a:path w="11280140" h="5674995">
                <a:moveTo>
                  <a:pt x="9765030" y="19049"/>
                </a:moveTo>
                <a:lnTo>
                  <a:pt x="9745980" y="19049"/>
                </a:lnTo>
                <a:lnTo>
                  <a:pt x="9745980" y="0"/>
                </a:lnTo>
                <a:lnTo>
                  <a:pt x="9765030" y="0"/>
                </a:lnTo>
                <a:lnTo>
                  <a:pt x="9765030" y="19049"/>
                </a:lnTo>
                <a:close/>
              </a:path>
              <a:path w="11280140" h="5674995">
                <a:moveTo>
                  <a:pt x="9803130" y="19049"/>
                </a:moveTo>
                <a:lnTo>
                  <a:pt x="9784080" y="19049"/>
                </a:lnTo>
                <a:lnTo>
                  <a:pt x="9784080" y="0"/>
                </a:lnTo>
                <a:lnTo>
                  <a:pt x="9803130" y="0"/>
                </a:lnTo>
                <a:lnTo>
                  <a:pt x="9803130" y="19049"/>
                </a:lnTo>
                <a:close/>
              </a:path>
              <a:path w="11280140" h="5674995">
                <a:moveTo>
                  <a:pt x="9841230" y="19049"/>
                </a:moveTo>
                <a:lnTo>
                  <a:pt x="9822180" y="19049"/>
                </a:lnTo>
                <a:lnTo>
                  <a:pt x="9822180" y="0"/>
                </a:lnTo>
                <a:lnTo>
                  <a:pt x="9841230" y="0"/>
                </a:lnTo>
                <a:lnTo>
                  <a:pt x="9841230" y="19049"/>
                </a:lnTo>
                <a:close/>
              </a:path>
              <a:path w="11280140" h="5674995">
                <a:moveTo>
                  <a:pt x="9879330" y="19049"/>
                </a:moveTo>
                <a:lnTo>
                  <a:pt x="9860280" y="19049"/>
                </a:lnTo>
                <a:lnTo>
                  <a:pt x="9860280" y="0"/>
                </a:lnTo>
                <a:lnTo>
                  <a:pt x="9879330" y="0"/>
                </a:lnTo>
                <a:lnTo>
                  <a:pt x="9879330" y="19049"/>
                </a:lnTo>
                <a:close/>
              </a:path>
              <a:path w="11280140" h="5674995">
                <a:moveTo>
                  <a:pt x="9917430" y="19049"/>
                </a:moveTo>
                <a:lnTo>
                  <a:pt x="9898380" y="19049"/>
                </a:lnTo>
                <a:lnTo>
                  <a:pt x="9898380" y="0"/>
                </a:lnTo>
                <a:lnTo>
                  <a:pt x="9917430" y="0"/>
                </a:lnTo>
                <a:lnTo>
                  <a:pt x="9917430" y="19049"/>
                </a:lnTo>
                <a:close/>
              </a:path>
              <a:path w="11280140" h="5674995">
                <a:moveTo>
                  <a:pt x="9955530" y="19049"/>
                </a:moveTo>
                <a:lnTo>
                  <a:pt x="9936480" y="19049"/>
                </a:lnTo>
                <a:lnTo>
                  <a:pt x="9936480" y="0"/>
                </a:lnTo>
                <a:lnTo>
                  <a:pt x="9955530" y="0"/>
                </a:lnTo>
                <a:lnTo>
                  <a:pt x="9955530" y="19049"/>
                </a:lnTo>
                <a:close/>
              </a:path>
              <a:path w="11280140" h="5674995">
                <a:moveTo>
                  <a:pt x="9993630" y="19049"/>
                </a:moveTo>
                <a:lnTo>
                  <a:pt x="9974580" y="19049"/>
                </a:lnTo>
                <a:lnTo>
                  <a:pt x="9974580" y="0"/>
                </a:lnTo>
                <a:lnTo>
                  <a:pt x="9993630" y="0"/>
                </a:lnTo>
                <a:lnTo>
                  <a:pt x="9993630" y="19049"/>
                </a:lnTo>
                <a:close/>
              </a:path>
              <a:path w="11280140" h="5674995">
                <a:moveTo>
                  <a:pt x="10031730" y="19049"/>
                </a:moveTo>
                <a:lnTo>
                  <a:pt x="10012680" y="19049"/>
                </a:lnTo>
                <a:lnTo>
                  <a:pt x="10012680" y="0"/>
                </a:lnTo>
                <a:lnTo>
                  <a:pt x="10031730" y="0"/>
                </a:lnTo>
                <a:lnTo>
                  <a:pt x="10031730" y="19049"/>
                </a:lnTo>
                <a:close/>
              </a:path>
              <a:path w="11280140" h="5674995">
                <a:moveTo>
                  <a:pt x="10069830" y="19049"/>
                </a:moveTo>
                <a:lnTo>
                  <a:pt x="10050780" y="19049"/>
                </a:lnTo>
                <a:lnTo>
                  <a:pt x="10050780" y="0"/>
                </a:lnTo>
                <a:lnTo>
                  <a:pt x="10069830" y="0"/>
                </a:lnTo>
                <a:lnTo>
                  <a:pt x="10069830" y="19049"/>
                </a:lnTo>
                <a:close/>
              </a:path>
              <a:path w="11280140" h="5674995">
                <a:moveTo>
                  <a:pt x="10107930" y="19049"/>
                </a:moveTo>
                <a:lnTo>
                  <a:pt x="10088880" y="19049"/>
                </a:lnTo>
                <a:lnTo>
                  <a:pt x="10088880" y="0"/>
                </a:lnTo>
                <a:lnTo>
                  <a:pt x="10107930" y="0"/>
                </a:lnTo>
                <a:lnTo>
                  <a:pt x="10107930" y="19049"/>
                </a:lnTo>
                <a:close/>
              </a:path>
              <a:path w="11280140" h="5674995">
                <a:moveTo>
                  <a:pt x="10146030" y="19049"/>
                </a:moveTo>
                <a:lnTo>
                  <a:pt x="10126980" y="19049"/>
                </a:lnTo>
                <a:lnTo>
                  <a:pt x="10126980" y="0"/>
                </a:lnTo>
                <a:lnTo>
                  <a:pt x="10146030" y="0"/>
                </a:lnTo>
                <a:lnTo>
                  <a:pt x="10146030" y="19049"/>
                </a:lnTo>
                <a:close/>
              </a:path>
              <a:path w="11280140" h="5674995">
                <a:moveTo>
                  <a:pt x="10184130" y="19049"/>
                </a:moveTo>
                <a:lnTo>
                  <a:pt x="10165080" y="19049"/>
                </a:lnTo>
                <a:lnTo>
                  <a:pt x="10165080" y="0"/>
                </a:lnTo>
                <a:lnTo>
                  <a:pt x="10184130" y="0"/>
                </a:lnTo>
                <a:lnTo>
                  <a:pt x="10184130" y="19049"/>
                </a:lnTo>
                <a:close/>
              </a:path>
              <a:path w="11280140" h="5674995">
                <a:moveTo>
                  <a:pt x="10222230" y="19049"/>
                </a:moveTo>
                <a:lnTo>
                  <a:pt x="10203180" y="19049"/>
                </a:lnTo>
                <a:lnTo>
                  <a:pt x="10203180" y="0"/>
                </a:lnTo>
                <a:lnTo>
                  <a:pt x="10222230" y="0"/>
                </a:lnTo>
                <a:lnTo>
                  <a:pt x="10222230" y="19049"/>
                </a:lnTo>
                <a:close/>
              </a:path>
              <a:path w="11280140" h="5674995">
                <a:moveTo>
                  <a:pt x="10260330" y="19049"/>
                </a:moveTo>
                <a:lnTo>
                  <a:pt x="10241280" y="19049"/>
                </a:lnTo>
                <a:lnTo>
                  <a:pt x="10241280" y="0"/>
                </a:lnTo>
                <a:lnTo>
                  <a:pt x="10260330" y="0"/>
                </a:lnTo>
                <a:lnTo>
                  <a:pt x="10260330" y="19049"/>
                </a:lnTo>
                <a:close/>
              </a:path>
              <a:path w="11280140" h="5674995">
                <a:moveTo>
                  <a:pt x="10298430" y="19049"/>
                </a:moveTo>
                <a:lnTo>
                  <a:pt x="10279380" y="19049"/>
                </a:lnTo>
                <a:lnTo>
                  <a:pt x="10279380" y="0"/>
                </a:lnTo>
                <a:lnTo>
                  <a:pt x="10298430" y="0"/>
                </a:lnTo>
                <a:lnTo>
                  <a:pt x="10298430" y="19049"/>
                </a:lnTo>
                <a:close/>
              </a:path>
              <a:path w="11280140" h="5674995">
                <a:moveTo>
                  <a:pt x="10336530" y="19049"/>
                </a:moveTo>
                <a:lnTo>
                  <a:pt x="10317480" y="19049"/>
                </a:lnTo>
                <a:lnTo>
                  <a:pt x="10317480" y="0"/>
                </a:lnTo>
                <a:lnTo>
                  <a:pt x="10336530" y="0"/>
                </a:lnTo>
                <a:lnTo>
                  <a:pt x="10336530" y="19049"/>
                </a:lnTo>
                <a:close/>
              </a:path>
              <a:path w="11280140" h="5674995">
                <a:moveTo>
                  <a:pt x="10374630" y="19049"/>
                </a:moveTo>
                <a:lnTo>
                  <a:pt x="10355580" y="19049"/>
                </a:lnTo>
                <a:lnTo>
                  <a:pt x="10355580" y="0"/>
                </a:lnTo>
                <a:lnTo>
                  <a:pt x="10374630" y="0"/>
                </a:lnTo>
                <a:lnTo>
                  <a:pt x="10374630" y="19049"/>
                </a:lnTo>
                <a:close/>
              </a:path>
              <a:path w="11280140" h="5674995">
                <a:moveTo>
                  <a:pt x="10412730" y="19049"/>
                </a:moveTo>
                <a:lnTo>
                  <a:pt x="10393680" y="19049"/>
                </a:lnTo>
                <a:lnTo>
                  <a:pt x="10393680" y="0"/>
                </a:lnTo>
                <a:lnTo>
                  <a:pt x="10412730" y="0"/>
                </a:lnTo>
                <a:lnTo>
                  <a:pt x="10412730" y="19049"/>
                </a:lnTo>
                <a:close/>
              </a:path>
              <a:path w="11280140" h="5674995">
                <a:moveTo>
                  <a:pt x="10450830" y="19049"/>
                </a:moveTo>
                <a:lnTo>
                  <a:pt x="10431780" y="19049"/>
                </a:lnTo>
                <a:lnTo>
                  <a:pt x="10431780" y="0"/>
                </a:lnTo>
                <a:lnTo>
                  <a:pt x="10450830" y="0"/>
                </a:lnTo>
                <a:lnTo>
                  <a:pt x="10450830" y="19049"/>
                </a:lnTo>
                <a:close/>
              </a:path>
              <a:path w="11280140" h="5674995">
                <a:moveTo>
                  <a:pt x="10488930" y="19049"/>
                </a:moveTo>
                <a:lnTo>
                  <a:pt x="10469880" y="19049"/>
                </a:lnTo>
                <a:lnTo>
                  <a:pt x="10469880" y="0"/>
                </a:lnTo>
                <a:lnTo>
                  <a:pt x="10488930" y="0"/>
                </a:lnTo>
                <a:lnTo>
                  <a:pt x="10488930" y="19049"/>
                </a:lnTo>
                <a:close/>
              </a:path>
              <a:path w="11280140" h="5674995">
                <a:moveTo>
                  <a:pt x="10527030" y="19049"/>
                </a:moveTo>
                <a:lnTo>
                  <a:pt x="10507980" y="19049"/>
                </a:lnTo>
                <a:lnTo>
                  <a:pt x="10507980" y="0"/>
                </a:lnTo>
                <a:lnTo>
                  <a:pt x="10527030" y="0"/>
                </a:lnTo>
                <a:lnTo>
                  <a:pt x="10527030" y="19049"/>
                </a:lnTo>
                <a:close/>
              </a:path>
              <a:path w="11280140" h="5674995">
                <a:moveTo>
                  <a:pt x="10565130" y="19049"/>
                </a:moveTo>
                <a:lnTo>
                  <a:pt x="10546080" y="19049"/>
                </a:lnTo>
                <a:lnTo>
                  <a:pt x="10546080" y="0"/>
                </a:lnTo>
                <a:lnTo>
                  <a:pt x="10565130" y="0"/>
                </a:lnTo>
                <a:lnTo>
                  <a:pt x="10565130" y="19049"/>
                </a:lnTo>
                <a:close/>
              </a:path>
              <a:path w="11280140" h="5674995">
                <a:moveTo>
                  <a:pt x="10603230" y="19049"/>
                </a:moveTo>
                <a:lnTo>
                  <a:pt x="10584180" y="19049"/>
                </a:lnTo>
                <a:lnTo>
                  <a:pt x="10584180" y="0"/>
                </a:lnTo>
                <a:lnTo>
                  <a:pt x="10603230" y="0"/>
                </a:lnTo>
                <a:lnTo>
                  <a:pt x="10603230" y="19049"/>
                </a:lnTo>
                <a:close/>
              </a:path>
              <a:path w="11280140" h="5674995">
                <a:moveTo>
                  <a:pt x="10641330" y="19049"/>
                </a:moveTo>
                <a:lnTo>
                  <a:pt x="10622280" y="19049"/>
                </a:lnTo>
                <a:lnTo>
                  <a:pt x="10622280" y="0"/>
                </a:lnTo>
                <a:lnTo>
                  <a:pt x="10641330" y="0"/>
                </a:lnTo>
                <a:lnTo>
                  <a:pt x="10641330" y="19049"/>
                </a:lnTo>
                <a:close/>
              </a:path>
              <a:path w="11280140" h="5674995">
                <a:moveTo>
                  <a:pt x="10679430" y="19049"/>
                </a:moveTo>
                <a:lnTo>
                  <a:pt x="10660380" y="19049"/>
                </a:lnTo>
                <a:lnTo>
                  <a:pt x="10660380" y="0"/>
                </a:lnTo>
                <a:lnTo>
                  <a:pt x="10679430" y="0"/>
                </a:lnTo>
                <a:lnTo>
                  <a:pt x="10679430" y="19049"/>
                </a:lnTo>
                <a:close/>
              </a:path>
              <a:path w="11280140" h="5674995">
                <a:moveTo>
                  <a:pt x="10717530" y="19049"/>
                </a:moveTo>
                <a:lnTo>
                  <a:pt x="10698480" y="19049"/>
                </a:lnTo>
                <a:lnTo>
                  <a:pt x="10698480" y="0"/>
                </a:lnTo>
                <a:lnTo>
                  <a:pt x="10717530" y="0"/>
                </a:lnTo>
                <a:lnTo>
                  <a:pt x="10717530" y="19049"/>
                </a:lnTo>
                <a:close/>
              </a:path>
              <a:path w="11280140" h="5674995">
                <a:moveTo>
                  <a:pt x="10755630" y="19049"/>
                </a:moveTo>
                <a:lnTo>
                  <a:pt x="10736580" y="19049"/>
                </a:lnTo>
                <a:lnTo>
                  <a:pt x="10736580" y="0"/>
                </a:lnTo>
                <a:lnTo>
                  <a:pt x="10755630" y="0"/>
                </a:lnTo>
                <a:lnTo>
                  <a:pt x="10755630" y="19049"/>
                </a:lnTo>
                <a:close/>
              </a:path>
              <a:path w="11280140" h="5674995">
                <a:moveTo>
                  <a:pt x="10793730" y="19049"/>
                </a:moveTo>
                <a:lnTo>
                  <a:pt x="10774680" y="19049"/>
                </a:lnTo>
                <a:lnTo>
                  <a:pt x="10774680" y="0"/>
                </a:lnTo>
                <a:lnTo>
                  <a:pt x="10793730" y="0"/>
                </a:lnTo>
                <a:lnTo>
                  <a:pt x="10793730" y="19049"/>
                </a:lnTo>
                <a:close/>
              </a:path>
              <a:path w="11280140" h="5674995">
                <a:moveTo>
                  <a:pt x="10831830" y="19049"/>
                </a:moveTo>
                <a:lnTo>
                  <a:pt x="10812780" y="19049"/>
                </a:lnTo>
                <a:lnTo>
                  <a:pt x="10812780" y="0"/>
                </a:lnTo>
                <a:lnTo>
                  <a:pt x="10831830" y="0"/>
                </a:lnTo>
                <a:lnTo>
                  <a:pt x="10831830" y="19049"/>
                </a:lnTo>
                <a:close/>
              </a:path>
              <a:path w="11280140" h="5674995">
                <a:moveTo>
                  <a:pt x="10869930" y="19049"/>
                </a:moveTo>
                <a:lnTo>
                  <a:pt x="10850880" y="19049"/>
                </a:lnTo>
                <a:lnTo>
                  <a:pt x="10850880" y="0"/>
                </a:lnTo>
                <a:lnTo>
                  <a:pt x="10869930" y="0"/>
                </a:lnTo>
                <a:lnTo>
                  <a:pt x="10869930" y="19049"/>
                </a:lnTo>
                <a:close/>
              </a:path>
              <a:path w="11280140" h="5674995">
                <a:moveTo>
                  <a:pt x="10908030" y="19049"/>
                </a:moveTo>
                <a:lnTo>
                  <a:pt x="10888980" y="19049"/>
                </a:lnTo>
                <a:lnTo>
                  <a:pt x="10888980" y="0"/>
                </a:lnTo>
                <a:lnTo>
                  <a:pt x="10908030" y="0"/>
                </a:lnTo>
                <a:lnTo>
                  <a:pt x="10908030" y="19049"/>
                </a:lnTo>
                <a:close/>
              </a:path>
              <a:path w="11280140" h="5674995">
                <a:moveTo>
                  <a:pt x="10946130" y="19049"/>
                </a:moveTo>
                <a:lnTo>
                  <a:pt x="10927080" y="19049"/>
                </a:lnTo>
                <a:lnTo>
                  <a:pt x="10927080" y="0"/>
                </a:lnTo>
                <a:lnTo>
                  <a:pt x="10946130" y="0"/>
                </a:lnTo>
                <a:lnTo>
                  <a:pt x="10946130" y="19049"/>
                </a:lnTo>
                <a:close/>
              </a:path>
              <a:path w="11280140" h="5674995">
                <a:moveTo>
                  <a:pt x="10984230" y="19049"/>
                </a:moveTo>
                <a:lnTo>
                  <a:pt x="10965180" y="19049"/>
                </a:lnTo>
                <a:lnTo>
                  <a:pt x="10965180" y="0"/>
                </a:lnTo>
                <a:lnTo>
                  <a:pt x="10984230" y="0"/>
                </a:lnTo>
                <a:lnTo>
                  <a:pt x="10984230" y="19049"/>
                </a:lnTo>
                <a:close/>
              </a:path>
              <a:path w="11280140" h="5674995">
                <a:moveTo>
                  <a:pt x="11022330" y="19049"/>
                </a:moveTo>
                <a:lnTo>
                  <a:pt x="11003280" y="19049"/>
                </a:lnTo>
                <a:lnTo>
                  <a:pt x="11003280" y="0"/>
                </a:lnTo>
                <a:lnTo>
                  <a:pt x="11022330" y="0"/>
                </a:lnTo>
                <a:lnTo>
                  <a:pt x="11022330" y="19049"/>
                </a:lnTo>
                <a:close/>
              </a:path>
              <a:path w="11280140" h="5674995">
                <a:moveTo>
                  <a:pt x="11060430" y="19049"/>
                </a:moveTo>
                <a:lnTo>
                  <a:pt x="11041380" y="19049"/>
                </a:lnTo>
                <a:lnTo>
                  <a:pt x="11041380" y="0"/>
                </a:lnTo>
                <a:lnTo>
                  <a:pt x="11060430" y="0"/>
                </a:lnTo>
                <a:lnTo>
                  <a:pt x="11060430" y="19049"/>
                </a:lnTo>
                <a:close/>
              </a:path>
              <a:path w="11280140" h="5674995">
                <a:moveTo>
                  <a:pt x="11098530" y="19049"/>
                </a:moveTo>
                <a:lnTo>
                  <a:pt x="11079480" y="19049"/>
                </a:lnTo>
                <a:lnTo>
                  <a:pt x="11079480" y="0"/>
                </a:lnTo>
                <a:lnTo>
                  <a:pt x="11098530" y="0"/>
                </a:lnTo>
                <a:lnTo>
                  <a:pt x="11098530" y="19049"/>
                </a:lnTo>
                <a:close/>
              </a:path>
              <a:path w="11280140" h="5674995">
                <a:moveTo>
                  <a:pt x="11136630" y="19049"/>
                </a:moveTo>
                <a:lnTo>
                  <a:pt x="11117580" y="19049"/>
                </a:lnTo>
                <a:lnTo>
                  <a:pt x="11117580" y="0"/>
                </a:lnTo>
                <a:lnTo>
                  <a:pt x="11136630" y="0"/>
                </a:lnTo>
                <a:lnTo>
                  <a:pt x="11136630" y="19049"/>
                </a:lnTo>
                <a:close/>
              </a:path>
              <a:path w="11280140" h="5674995">
                <a:moveTo>
                  <a:pt x="11174730" y="19049"/>
                </a:moveTo>
                <a:lnTo>
                  <a:pt x="11155680" y="19049"/>
                </a:lnTo>
                <a:lnTo>
                  <a:pt x="11155680" y="0"/>
                </a:lnTo>
                <a:lnTo>
                  <a:pt x="11174730" y="0"/>
                </a:lnTo>
                <a:lnTo>
                  <a:pt x="11174730" y="19049"/>
                </a:lnTo>
                <a:close/>
              </a:path>
              <a:path w="11280140" h="5674995">
                <a:moveTo>
                  <a:pt x="11212830" y="19049"/>
                </a:moveTo>
                <a:lnTo>
                  <a:pt x="11193780" y="19049"/>
                </a:lnTo>
                <a:lnTo>
                  <a:pt x="11193780" y="0"/>
                </a:lnTo>
                <a:lnTo>
                  <a:pt x="11212830" y="0"/>
                </a:lnTo>
                <a:lnTo>
                  <a:pt x="11212830" y="19049"/>
                </a:lnTo>
                <a:close/>
              </a:path>
              <a:path w="11280140" h="5674995">
                <a:moveTo>
                  <a:pt x="11250930" y="19049"/>
                </a:moveTo>
                <a:lnTo>
                  <a:pt x="11231880" y="19049"/>
                </a:lnTo>
                <a:lnTo>
                  <a:pt x="11231880" y="0"/>
                </a:lnTo>
                <a:lnTo>
                  <a:pt x="11250930" y="0"/>
                </a:lnTo>
                <a:lnTo>
                  <a:pt x="11250930" y="19049"/>
                </a:lnTo>
                <a:close/>
              </a:path>
              <a:path w="11280140" h="5674995">
                <a:moveTo>
                  <a:pt x="11280140" y="19049"/>
                </a:moveTo>
                <a:lnTo>
                  <a:pt x="11270615" y="19049"/>
                </a:lnTo>
                <a:lnTo>
                  <a:pt x="11269980" y="18415"/>
                </a:lnTo>
                <a:lnTo>
                  <a:pt x="11269980" y="0"/>
                </a:lnTo>
                <a:lnTo>
                  <a:pt x="11270615" y="0"/>
                </a:lnTo>
                <a:lnTo>
                  <a:pt x="11280140" y="9524"/>
                </a:lnTo>
                <a:lnTo>
                  <a:pt x="11280140" y="19049"/>
                </a:lnTo>
                <a:close/>
              </a:path>
              <a:path w="11280140" h="5674995">
                <a:moveTo>
                  <a:pt x="11280140" y="27939"/>
                </a:moveTo>
                <a:lnTo>
                  <a:pt x="11261090" y="27939"/>
                </a:lnTo>
                <a:lnTo>
                  <a:pt x="11261090" y="9524"/>
                </a:lnTo>
                <a:lnTo>
                  <a:pt x="11269980" y="18415"/>
                </a:lnTo>
                <a:lnTo>
                  <a:pt x="11269980" y="19049"/>
                </a:lnTo>
                <a:lnTo>
                  <a:pt x="11280140" y="19049"/>
                </a:lnTo>
                <a:lnTo>
                  <a:pt x="11280140" y="27939"/>
                </a:lnTo>
                <a:close/>
              </a:path>
              <a:path w="11280140" h="5674995">
                <a:moveTo>
                  <a:pt x="11270615" y="19049"/>
                </a:moveTo>
                <a:lnTo>
                  <a:pt x="11269980" y="19049"/>
                </a:lnTo>
                <a:lnTo>
                  <a:pt x="11269980" y="18415"/>
                </a:lnTo>
                <a:lnTo>
                  <a:pt x="11270615" y="19049"/>
                </a:lnTo>
                <a:close/>
              </a:path>
              <a:path w="11280140" h="5674995">
                <a:moveTo>
                  <a:pt x="11280140" y="66039"/>
                </a:moveTo>
                <a:lnTo>
                  <a:pt x="11261090" y="66039"/>
                </a:lnTo>
                <a:lnTo>
                  <a:pt x="11261090" y="46989"/>
                </a:lnTo>
                <a:lnTo>
                  <a:pt x="11280140" y="46989"/>
                </a:lnTo>
                <a:lnTo>
                  <a:pt x="11280140" y="66039"/>
                </a:lnTo>
                <a:close/>
              </a:path>
              <a:path w="11280140" h="5674995">
                <a:moveTo>
                  <a:pt x="11280140" y="104139"/>
                </a:moveTo>
                <a:lnTo>
                  <a:pt x="11261090" y="104139"/>
                </a:lnTo>
                <a:lnTo>
                  <a:pt x="11261090" y="85089"/>
                </a:lnTo>
                <a:lnTo>
                  <a:pt x="11280140" y="85089"/>
                </a:lnTo>
                <a:lnTo>
                  <a:pt x="11280140" y="104139"/>
                </a:lnTo>
                <a:close/>
              </a:path>
              <a:path w="11280140" h="5674995">
                <a:moveTo>
                  <a:pt x="11280140" y="142239"/>
                </a:moveTo>
                <a:lnTo>
                  <a:pt x="11261090" y="142239"/>
                </a:lnTo>
                <a:lnTo>
                  <a:pt x="11261090" y="123189"/>
                </a:lnTo>
                <a:lnTo>
                  <a:pt x="11280140" y="123189"/>
                </a:lnTo>
                <a:lnTo>
                  <a:pt x="11280140" y="142239"/>
                </a:lnTo>
                <a:close/>
              </a:path>
              <a:path w="11280140" h="5674995">
                <a:moveTo>
                  <a:pt x="11280140" y="180339"/>
                </a:moveTo>
                <a:lnTo>
                  <a:pt x="11261090" y="180339"/>
                </a:lnTo>
                <a:lnTo>
                  <a:pt x="11261090" y="161289"/>
                </a:lnTo>
                <a:lnTo>
                  <a:pt x="11280140" y="161289"/>
                </a:lnTo>
                <a:lnTo>
                  <a:pt x="11280140" y="180339"/>
                </a:lnTo>
                <a:close/>
              </a:path>
              <a:path w="11280140" h="5674995">
                <a:moveTo>
                  <a:pt x="11280140" y="218439"/>
                </a:moveTo>
                <a:lnTo>
                  <a:pt x="11261090" y="218439"/>
                </a:lnTo>
                <a:lnTo>
                  <a:pt x="11261090" y="199389"/>
                </a:lnTo>
                <a:lnTo>
                  <a:pt x="11280140" y="199389"/>
                </a:lnTo>
                <a:lnTo>
                  <a:pt x="11280140" y="218439"/>
                </a:lnTo>
                <a:close/>
              </a:path>
              <a:path w="11280140" h="5674995">
                <a:moveTo>
                  <a:pt x="11280140" y="256539"/>
                </a:moveTo>
                <a:lnTo>
                  <a:pt x="11261090" y="256539"/>
                </a:lnTo>
                <a:lnTo>
                  <a:pt x="11261090" y="237489"/>
                </a:lnTo>
                <a:lnTo>
                  <a:pt x="11280140" y="237489"/>
                </a:lnTo>
                <a:lnTo>
                  <a:pt x="11280140" y="256539"/>
                </a:lnTo>
                <a:close/>
              </a:path>
              <a:path w="11280140" h="5674995">
                <a:moveTo>
                  <a:pt x="11280140" y="294639"/>
                </a:moveTo>
                <a:lnTo>
                  <a:pt x="11261090" y="294639"/>
                </a:lnTo>
                <a:lnTo>
                  <a:pt x="11261090" y="275589"/>
                </a:lnTo>
                <a:lnTo>
                  <a:pt x="11280140" y="275589"/>
                </a:lnTo>
                <a:lnTo>
                  <a:pt x="11280140" y="294639"/>
                </a:lnTo>
                <a:close/>
              </a:path>
              <a:path w="11280140" h="5674995">
                <a:moveTo>
                  <a:pt x="11280140" y="332739"/>
                </a:moveTo>
                <a:lnTo>
                  <a:pt x="11261090" y="332739"/>
                </a:lnTo>
                <a:lnTo>
                  <a:pt x="11261090" y="313689"/>
                </a:lnTo>
                <a:lnTo>
                  <a:pt x="11280140" y="313689"/>
                </a:lnTo>
                <a:lnTo>
                  <a:pt x="11280140" y="332739"/>
                </a:lnTo>
                <a:close/>
              </a:path>
              <a:path w="11280140" h="5674995">
                <a:moveTo>
                  <a:pt x="11280140" y="370839"/>
                </a:moveTo>
                <a:lnTo>
                  <a:pt x="11261090" y="370839"/>
                </a:lnTo>
                <a:lnTo>
                  <a:pt x="11261090" y="351789"/>
                </a:lnTo>
                <a:lnTo>
                  <a:pt x="11280140" y="351789"/>
                </a:lnTo>
                <a:lnTo>
                  <a:pt x="11280140" y="370839"/>
                </a:lnTo>
                <a:close/>
              </a:path>
              <a:path w="11280140" h="5674995">
                <a:moveTo>
                  <a:pt x="11280140" y="408939"/>
                </a:moveTo>
                <a:lnTo>
                  <a:pt x="11261090" y="408939"/>
                </a:lnTo>
                <a:lnTo>
                  <a:pt x="11261090" y="389889"/>
                </a:lnTo>
                <a:lnTo>
                  <a:pt x="11280140" y="389889"/>
                </a:lnTo>
                <a:lnTo>
                  <a:pt x="11280140" y="408939"/>
                </a:lnTo>
                <a:close/>
              </a:path>
              <a:path w="11280140" h="5674995">
                <a:moveTo>
                  <a:pt x="11280140" y="447039"/>
                </a:moveTo>
                <a:lnTo>
                  <a:pt x="11261090" y="447039"/>
                </a:lnTo>
                <a:lnTo>
                  <a:pt x="11261090" y="427989"/>
                </a:lnTo>
                <a:lnTo>
                  <a:pt x="11280140" y="427989"/>
                </a:lnTo>
                <a:lnTo>
                  <a:pt x="11280140" y="447039"/>
                </a:lnTo>
                <a:close/>
              </a:path>
              <a:path w="11280140" h="5674995">
                <a:moveTo>
                  <a:pt x="11280140" y="485139"/>
                </a:moveTo>
                <a:lnTo>
                  <a:pt x="11261090" y="485139"/>
                </a:lnTo>
                <a:lnTo>
                  <a:pt x="11261090" y="466089"/>
                </a:lnTo>
                <a:lnTo>
                  <a:pt x="11280140" y="466089"/>
                </a:lnTo>
                <a:lnTo>
                  <a:pt x="11280140" y="485139"/>
                </a:lnTo>
                <a:close/>
              </a:path>
              <a:path w="11280140" h="5674995">
                <a:moveTo>
                  <a:pt x="11280140" y="523239"/>
                </a:moveTo>
                <a:lnTo>
                  <a:pt x="11261090" y="523239"/>
                </a:lnTo>
                <a:lnTo>
                  <a:pt x="11261090" y="504189"/>
                </a:lnTo>
                <a:lnTo>
                  <a:pt x="11280140" y="504189"/>
                </a:lnTo>
                <a:lnTo>
                  <a:pt x="11280140" y="523239"/>
                </a:lnTo>
                <a:close/>
              </a:path>
              <a:path w="11280140" h="5674995">
                <a:moveTo>
                  <a:pt x="11280140" y="561339"/>
                </a:moveTo>
                <a:lnTo>
                  <a:pt x="11261090" y="561339"/>
                </a:lnTo>
                <a:lnTo>
                  <a:pt x="11261090" y="542289"/>
                </a:lnTo>
                <a:lnTo>
                  <a:pt x="11280140" y="542289"/>
                </a:lnTo>
                <a:lnTo>
                  <a:pt x="11280140" y="561339"/>
                </a:lnTo>
                <a:close/>
              </a:path>
              <a:path w="11280140" h="5674995">
                <a:moveTo>
                  <a:pt x="11280140" y="599439"/>
                </a:moveTo>
                <a:lnTo>
                  <a:pt x="11261090" y="599439"/>
                </a:lnTo>
                <a:lnTo>
                  <a:pt x="11261090" y="580389"/>
                </a:lnTo>
                <a:lnTo>
                  <a:pt x="11280140" y="580389"/>
                </a:lnTo>
                <a:lnTo>
                  <a:pt x="11280140" y="599439"/>
                </a:lnTo>
                <a:close/>
              </a:path>
              <a:path w="11280140" h="5674995">
                <a:moveTo>
                  <a:pt x="11280140" y="637539"/>
                </a:moveTo>
                <a:lnTo>
                  <a:pt x="11261090" y="637539"/>
                </a:lnTo>
                <a:lnTo>
                  <a:pt x="11261090" y="618489"/>
                </a:lnTo>
                <a:lnTo>
                  <a:pt x="11280140" y="618489"/>
                </a:lnTo>
                <a:lnTo>
                  <a:pt x="11280140" y="637539"/>
                </a:lnTo>
                <a:close/>
              </a:path>
              <a:path w="11280140" h="5674995">
                <a:moveTo>
                  <a:pt x="11280140" y="675639"/>
                </a:moveTo>
                <a:lnTo>
                  <a:pt x="11261090" y="675639"/>
                </a:lnTo>
                <a:lnTo>
                  <a:pt x="11261090" y="656589"/>
                </a:lnTo>
                <a:lnTo>
                  <a:pt x="11280140" y="656589"/>
                </a:lnTo>
                <a:lnTo>
                  <a:pt x="11280140" y="675639"/>
                </a:lnTo>
                <a:close/>
              </a:path>
              <a:path w="11280140" h="5674995">
                <a:moveTo>
                  <a:pt x="11280140" y="713739"/>
                </a:moveTo>
                <a:lnTo>
                  <a:pt x="11261090" y="713739"/>
                </a:lnTo>
                <a:lnTo>
                  <a:pt x="11261090" y="694689"/>
                </a:lnTo>
                <a:lnTo>
                  <a:pt x="11280140" y="694689"/>
                </a:lnTo>
                <a:lnTo>
                  <a:pt x="11280140" y="713739"/>
                </a:lnTo>
                <a:close/>
              </a:path>
              <a:path w="11280140" h="5674995">
                <a:moveTo>
                  <a:pt x="11280140" y="751839"/>
                </a:moveTo>
                <a:lnTo>
                  <a:pt x="11261090" y="751839"/>
                </a:lnTo>
                <a:lnTo>
                  <a:pt x="11261090" y="732789"/>
                </a:lnTo>
                <a:lnTo>
                  <a:pt x="11280140" y="732789"/>
                </a:lnTo>
                <a:lnTo>
                  <a:pt x="11280140" y="751839"/>
                </a:lnTo>
                <a:close/>
              </a:path>
              <a:path w="11280140" h="5674995">
                <a:moveTo>
                  <a:pt x="11280140" y="789939"/>
                </a:moveTo>
                <a:lnTo>
                  <a:pt x="11261090" y="789939"/>
                </a:lnTo>
                <a:lnTo>
                  <a:pt x="11261090" y="770889"/>
                </a:lnTo>
                <a:lnTo>
                  <a:pt x="11280140" y="770889"/>
                </a:lnTo>
                <a:lnTo>
                  <a:pt x="11280140" y="789939"/>
                </a:lnTo>
                <a:close/>
              </a:path>
              <a:path w="11280140" h="5674995">
                <a:moveTo>
                  <a:pt x="11280140" y="828039"/>
                </a:moveTo>
                <a:lnTo>
                  <a:pt x="11261090" y="828039"/>
                </a:lnTo>
                <a:lnTo>
                  <a:pt x="11261090" y="808989"/>
                </a:lnTo>
                <a:lnTo>
                  <a:pt x="11280140" y="808989"/>
                </a:lnTo>
                <a:lnTo>
                  <a:pt x="11280140" y="828039"/>
                </a:lnTo>
                <a:close/>
              </a:path>
              <a:path w="11280140" h="5674995">
                <a:moveTo>
                  <a:pt x="11280140" y="866139"/>
                </a:moveTo>
                <a:lnTo>
                  <a:pt x="11261090" y="866139"/>
                </a:lnTo>
                <a:lnTo>
                  <a:pt x="11261090" y="847089"/>
                </a:lnTo>
                <a:lnTo>
                  <a:pt x="11280140" y="847089"/>
                </a:lnTo>
                <a:lnTo>
                  <a:pt x="11280140" y="866139"/>
                </a:lnTo>
                <a:close/>
              </a:path>
              <a:path w="11280140" h="5674995">
                <a:moveTo>
                  <a:pt x="11280140" y="904239"/>
                </a:moveTo>
                <a:lnTo>
                  <a:pt x="11261090" y="904239"/>
                </a:lnTo>
                <a:lnTo>
                  <a:pt x="11261090" y="885189"/>
                </a:lnTo>
                <a:lnTo>
                  <a:pt x="11280140" y="885189"/>
                </a:lnTo>
                <a:lnTo>
                  <a:pt x="11280140" y="904239"/>
                </a:lnTo>
                <a:close/>
              </a:path>
              <a:path w="11280140" h="5674995">
                <a:moveTo>
                  <a:pt x="11280140" y="942339"/>
                </a:moveTo>
                <a:lnTo>
                  <a:pt x="11261090" y="942339"/>
                </a:lnTo>
                <a:lnTo>
                  <a:pt x="11261090" y="923289"/>
                </a:lnTo>
                <a:lnTo>
                  <a:pt x="11280140" y="923289"/>
                </a:lnTo>
                <a:lnTo>
                  <a:pt x="11280140" y="942339"/>
                </a:lnTo>
                <a:close/>
              </a:path>
              <a:path w="11280140" h="5674995">
                <a:moveTo>
                  <a:pt x="11280140" y="980439"/>
                </a:moveTo>
                <a:lnTo>
                  <a:pt x="11261090" y="980439"/>
                </a:lnTo>
                <a:lnTo>
                  <a:pt x="11261090" y="961389"/>
                </a:lnTo>
                <a:lnTo>
                  <a:pt x="11280140" y="961389"/>
                </a:lnTo>
                <a:lnTo>
                  <a:pt x="11280140" y="980439"/>
                </a:lnTo>
                <a:close/>
              </a:path>
              <a:path w="11280140" h="5674995">
                <a:moveTo>
                  <a:pt x="11280140" y="1018539"/>
                </a:moveTo>
                <a:lnTo>
                  <a:pt x="11261090" y="1018539"/>
                </a:lnTo>
                <a:lnTo>
                  <a:pt x="11261090" y="999489"/>
                </a:lnTo>
                <a:lnTo>
                  <a:pt x="11280140" y="999489"/>
                </a:lnTo>
                <a:lnTo>
                  <a:pt x="11280140" y="1018539"/>
                </a:lnTo>
                <a:close/>
              </a:path>
              <a:path w="11280140" h="5674995">
                <a:moveTo>
                  <a:pt x="11280140" y="1056639"/>
                </a:moveTo>
                <a:lnTo>
                  <a:pt x="11261090" y="1056639"/>
                </a:lnTo>
                <a:lnTo>
                  <a:pt x="11261090" y="1037589"/>
                </a:lnTo>
                <a:lnTo>
                  <a:pt x="11280140" y="1037589"/>
                </a:lnTo>
                <a:lnTo>
                  <a:pt x="11280140" y="1056639"/>
                </a:lnTo>
                <a:close/>
              </a:path>
              <a:path w="11280140" h="5674995">
                <a:moveTo>
                  <a:pt x="11280140" y="1094739"/>
                </a:moveTo>
                <a:lnTo>
                  <a:pt x="11261090" y="1094739"/>
                </a:lnTo>
                <a:lnTo>
                  <a:pt x="11261090" y="1075689"/>
                </a:lnTo>
                <a:lnTo>
                  <a:pt x="11280140" y="1075689"/>
                </a:lnTo>
                <a:lnTo>
                  <a:pt x="11280140" y="1094739"/>
                </a:lnTo>
                <a:close/>
              </a:path>
              <a:path w="11280140" h="5674995">
                <a:moveTo>
                  <a:pt x="11280140" y="1132839"/>
                </a:moveTo>
                <a:lnTo>
                  <a:pt x="11261090" y="1132839"/>
                </a:lnTo>
                <a:lnTo>
                  <a:pt x="11261090" y="1113789"/>
                </a:lnTo>
                <a:lnTo>
                  <a:pt x="11280140" y="1113789"/>
                </a:lnTo>
                <a:lnTo>
                  <a:pt x="11280140" y="1132839"/>
                </a:lnTo>
                <a:close/>
              </a:path>
              <a:path w="11280140" h="5674995">
                <a:moveTo>
                  <a:pt x="11280140" y="1170939"/>
                </a:moveTo>
                <a:lnTo>
                  <a:pt x="11261090" y="1170939"/>
                </a:lnTo>
                <a:lnTo>
                  <a:pt x="11261090" y="1151889"/>
                </a:lnTo>
                <a:lnTo>
                  <a:pt x="11280140" y="1151889"/>
                </a:lnTo>
                <a:lnTo>
                  <a:pt x="11280140" y="1170939"/>
                </a:lnTo>
                <a:close/>
              </a:path>
              <a:path w="11280140" h="5674995">
                <a:moveTo>
                  <a:pt x="11280140" y="1209039"/>
                </a:moveTo>
                <a:lnTo>
                  <a:pt x="11261090" y="1209039"/>
                </a:lnTo>
                <a:lnTo>
                  <a:pt x="11261090" y="1189989"/>
                </a:lnTo>
                <a:lnTo>
                  <a:pt x="11280140" y="1189989"/>
                </a:lnTo>
                <a:lnTo>
                  <a:pt x="11280140" y="1209039"/>
                </a:lnTo>
                <a:close/>
              </a:path>
              <a:path w="11280140" h="5674995">
                <a:moveTo>
                  <a:pt x="11280140" y="1247139"/>
                </a:moveTo>
                <a:lnTo>
                  <a:pt x="11261090" y="1247139"/>
                </a:lnTo>
                <a:lnTo>
                  <a:pt x="11261090" y="1228089"/>
                </a:lnTo>
                <a:lnTo>
                  <a:pt x="11280140" y="1228089"/>
                </a:lnTo>
                <a:lnTo>
                  <a:pt x="11280140" y="1247139"/>
                </a:lnTo>
                <a:close/>
              </a:path>
              <a:path w="11280140" h="5674995">
                <a:moveTo>
                  <a:pt x="11280140" y="1285239"/>
                </a:moveTo>
                <a:lnTo>
                  <a:pt x="11261090" y="1285239"/>
                </a:lnTo>
                <a:lnTo>
                  <a:pt x="11261090" y="1266189"/>
                </a:lnTo>
                <a:lnTo>
                  <a:pt x="11280140" y="1266189"/>
                </a:lnTo>
                <a:lnTo>
                  <a:pt x="11280140" y="1285239"/>
                </a:lnTo>
                <a:close/>
              </a:path>
              <a:path w="11280140" h="5674995">
                <a:moveTo>
                  <a:pt x="11280140" y="1323339"/>
                </a:moveTo>
                <a:lnTo>
                  <a:pt x="11261090" y="1323339"/>
                </a:lnTo>
                <a:lnTo>
                  <a:pt x="11261090" y="1304289"/>
                </a:lnTo>
                <a:lnTo>
                  <a:pt x="11280140" y="1304289"/>
                </a:lnTo>
                <a:lnTo>
                  <a:pt x="11280140" y="1323339"/>
                </a:lnTo>
                <a:close/>
              </a:path>
              <a:path w="11280140" h="5674995">
                <a:moveTo>
                  <a:pt x="11280140" y="1361439"/>
                </a:moveTo>
                <a:lnTo>
                  <a:pt x="11261090" y="1361439"/>
                </a:lnTo>
                <a:lnTo>
                  <a:pt x="11261090" y="1342389"/>
                </a:lnTo>
                <a:lnTo>
                  <a:pt x="11280140" y="1342389"/>
                </a:lnTo>
                <a:lnTo>
                  <a:pt x="11280140" y="1361439"/>
                </a:lnTo>
                <a:close/>
              </a:path>
              <a:path w="11280140" h="5674995">
                <a:moveTo>
                  <a:pt x="11280140" y="1399539"/>
                </a:moveTo>
                <a:lnTo>
                  <a:pt x="11261090" y="1399539"/>
                </a:lnTo>
                <a:lnTo>
                  <a:pt x="11261090" y="1380489"/>
                </a:lnTo>
                <a:lnTo>
                  <a:pt x="11280140" y="1380489"/>
                </a:lnTo>
                <a:lnTo>
                  <a:pt x="11280140" y="1399539"/>
                </a:lnTo>
                <a:close/>
              </a:path>
              <a:path w="11280140" h="5674995">
                <a:moveTo>
                  <a:pt x="11280140" y="1437639"/>
                </a:moveTo>
                <a:lnTo>
                  <a:pt x="11261090" y="1437639"/>
                </a:lnTo>
                <a:lnTo>
                  <a:pt x="11261090" y="1418589"/>
                </a:lnTo>
                <a:lnTo>
                  <a:pt x="11280140" y="1418589"/>
                </a:lnTo>
                <a:lnTo>
                  <a:pt x="11280140" y="1437639"/>
                </a:lnTo>
                <a:close/>
              </a:path>
              <a:path w="11280140" h="5674995">
                <a:moveTo>
                  <a:pt x="11280140" y="1475739"/>
                </a:moveTo>
                <a:lnTo>
                  <a:pt x="11261090" y="1475739"/>
                </a:lnTo>
                <a:lnTo>
                  <a:pt x="11261090" y="1456689"/>
                </a:lnTo>
                <a:lnTo>
                  <a:pt x="11280140" y="1456689"/>
                </a:lnTo>
                <a:lnTo>
                  <a:pt x="11280140" y="1475739"/>
                </a:lnTo>
                <a:close/>
              </a:path>
              <a:path w="11280140" h="5674995">
                <a:moveTo>
                  <a:pt x="11280140" y="1513839"/>
                </a:moveTo>
                <a:lnTo>
                  <a:pt x="11261090" y="1513839"/>
                </a:lnTo>
                <a:lnTo>
                  <a:pt x="11261090" y="1494789"/>
                </a:lnTo>
                <a:lnTo>
                  <a:pt x="11280140" y="1494789"/>
                </a:lnTo>
                <a:lnTo>
                  <a:pt x="11280140" y="1513839"/>
                </a:lnTo>
                <a:close/>
              </a:path>
              <a:path w="11280140" h="5674995">
                <a:moveTo>
                  <a:pt x="11280140" y="1551939"/>
                </a:moveTo>
                <a:lnTo>
                  <a:pt x="11261090" y="1551939"/>
                </a:lnTo>
                <a:lnTo>
                  <a:pt x="11261090" y="1532889"/>
                </a:lnTo>
                <a:lnTo>
                  <a:pt x="11280140" y="1532889"/>
                </a:lnTo>
                <a:lnTo>
                  <a:pt x="11280140" y="1551939"/>
                </a:lnTo>
                <a:close/>
              </a:path>
              <a:path w="11280140" h="5674995">
                <a:moveTo>
                  <a:pt x="11280140" y="1590039"/>
                </a:moveTo>
                <a:lnTo>
                  <a:pt x="11261090" y="1590039"/>
                </a:lnTo>
                <a:lnTo>
                  <a:pt x="11261090" y="1570989"/>
                </a:lnTo>
                <a:lnTo>
                  <a:pt x="11280140" y="1570989"/>
                </a:lnTo>
                <a:lnTo>
                  <a:pt x="11280140" y="1590039"/>
                </a:lnTo>
                <a:close/>
              </a:path>
              <a:path w="11280140" h="5674995">
                <a:moveTo>
                  <a:pt x="11280140" y="1628139"/>
                </a:moveTo>
                <a:lnTo>
                  <a:pt x="11261090" y="1628139"/>
                </a:lnTo>
                <a:lnTo>
                  <a:pt x="11261090" y="1609089"/>
                </a:lnTo>
                <a:lnTo>
                  <a:pt x="11280140" y="1609089"/>
                </a:lnTo>
                <a:lnTo>
                  <a:pt x="11280140" y="1628139"/>
                </a:lnTo>
                <a:close/>
              </a:path>
              <a:path w="11280140" h="5674995">
                <a:moveTo>
                  <a:pt x="11280140" y="1666239"/>
                </a:moveTo>
                <a:lnTo>
                  <a:pt x="11261090" y="1666239"/>
                </a:lnTo>
                <a:lnTo>
                  <a:pt x="11261090" y="1647189"/>
                </a:lnTo>
                <a:lnTo>
                  <a:pt x="11280140" y="1647189"/>
                </a:lnTo>
                <a:lnTo>
                  <a:pt x="11280140" y="1666239"/>
                </a:lnTo>
                <a:close/>
              </a:path>
              <a:path w="11280140" h="5674995">
                <a:moveTo>
                  <a:pt x="11280140" y="1704339"/>
                </a:moveTo>
                <a:lnTo>
                  <a:pt x="11261090" y="1704339"/>
                </a:lnTo>
                <a:lnTo>
                  <a:pt x="11261090" y="1685289"/>
                </a:lnTo>
                <a:lnTo>
                  <a:pt x="11280140" y="1685289"/>
                </a:lnTo>
                <a:lnTo>
                  <a:pt x="11280140" y="1704339"/>
                </a:lnTo>
                <a:close/>
              </a:path>
              <a:path w="11280140" h="5674995">
                <a:moveTo>
                  <a:pt x="11280140" y="1742439"/>
                </a:moveTo>
                <a:lnTo>
                  <a:pt x="11261090" y="1742439"/>
                </a:lnTo>
                <a:lnTo>
                  <a:pt x="11261090" y="1723389"/>
                </a:lnTo>
                <a:lnTo>
                  <a:pt x="11280140" y="1723389"/>
                </a:lnTo>
                <a:lnTo>
                  <a:pt x="11280140" y="1742439"/>
                </a:lnTo>
                <a:close/>
              </a:path>
              <a:path w="11280140" h="5674995">
                <a:moveTo>
                  <a:pt x="11280140" y="1780539"/>
                </a:moveTo>
                <a:lnTo>
                  <a:pt x="11261090" y="1780539"/>
                </a:lnTo>
                <a:lnTo>
                  <a:pt x="11261090" y="1761489"/>
                </a:lnTo>
                <a:lnTo>
                  <a:pt x="11280140" y="1761489"/>
                </a:lnTo>
                <a:lnTo>
                  <a:pt x="11280140" y="1780539"/>
                </a:lnTo>
                <a:close/>
              </a:path>
              <a:path w="11280140" h="5674995">
                <a:moveTo>
                  <a:pt x="11280140" y="1818639"/>
                </a:moveTo>
                <a:lnTo>
                  <a:pt x="11261090" y="1818639"/>
                </a:lnTo>
                <a:lnTo>
                  <a:pt x="11261090" y="1799589"/>
                </a:lnTo>
                <a:lnTo>
                  <a:pt x="11280140" y="1799589"/>
                </a:lnTo>
                <a:lnTo>
                  <a:pt x="11280140" y="1818639"/>
                </a:lnTo>
                <a:close/>
              </a:path>
              <a:path w="11280140" h="5674995">
                <a:moveTo>
                  <a:pt x="11280140" y="1856739"/>
                </a:moveTo>
                <a:lnTo>
                  <a:pt x="11261090" y="1856739"/>
                </a:lnTo>
                <a:lnTo>
                  <a:pt x="11261090" y="1837689"/>
                </a:lnTo>
                <a:lnTo>
                  <a:pt x="11280140" y="1837689"/>
                </a:lnTo>
                <a:lnTo>
                  <a:pt x="11280140" y="1856739"/>
                </a:lnTo>
                <a:close/>
              </a:path>
              <a:path w="11280140" h="5674995">
                <a:moveTo>
                  <a:pt x="11280140" y="1894839"/>
                </a:moveTo>
                <a:lnTo>
                  <a:pt x="11261090" y="1894839"/>
                </a:lnTo>
                <a:lnTo>
                  <a:pt x="11261090" y="1875789"/>
                </a:lnTo>
                <a:lnTo>
                  <a:pt x="11280140" y="1875789"/>
                </a:lnTo>
                <a:lnTo>
                  <a:pt x="11280140" y="1894839"/>
                </a:lnTo>
                <a:close/>
              </a:path>
              <a:path w="11280140" h="5674995">
                <a:moveTo>
                  <a:pt x="11280140" y="1932939"/>
                </a:moveTo>
                <a:lnTo>
                  <a:pt x="11261090" y="1932939"/>
                </a:lnTo>
                <a:lnTo>
                  <a:pt x="11261090" y="1913889"/>
                </a:lnTo>
                <a:lnTo>
                  <a:pt x="11280140" y="1913889"/>
                </a:lnTo>
                <a:lnTo>
                  <a:pt x="11280140" y="1932939"/>
                </a:lnTo>
                <a:close/>
              </a:path>
              <a:path w="11280140" h="5674995">
                <a:moveTo>
                  <a:pt x="11280140" y="1971039"/>
                </a:moveTo>
                <a:lnTo>
                  <a:pt x="11261090" y="1971039"/>
                </a:lnTo>
                <a:lnTo>
                  <a:pt x="11261090" y="1951989"/>
                </a:lnTo>
                <a:lnTo>
                  <a:pt x="11280140" y="1951989"/>
                </a:lnTo>
                <a:lnTo>
                  <a:pt x="11280140" y="1971039"/>
                </a:lnTo>
                <a:close/>
              </a:path>
              <a:path w="11280140" h="5674995">
                <a:moveTo>
                  <a:pt x="11280140" y="2009139"/>
                </a:moveTo>
                <a:lnTo>
                  <a:pt x="11261090" y="2009139"/>
                </a:lnTo>
                <a:lnTo>
                  <a:pt x="11261090" y="1990089"/>
                </a:lnTo>
                <a:lnTo>
                  <a:pt x="11280140" y="1990089"/>
                </a:lnTo>
                <a:lnTo>
                  <a:pt x="11280140" y="2009139"/>
                </a:lnTo>
                <a:close/>
              </a:path>
              <a:path w="11280140" h="5674995">
                <a:moveTo>
                  <a:pt x="11280140" y="2047239"/>
                </a:moveTo>
                <a:lnTo>
                  <a:pt x="11261090" y="2047239"/>
                </a:lnTo>
                <a:lnTo>
                  <a:pt x="11261090" y="2028189"/>
                </a:lnTo>
                <a:lnTo>
                  <a:pt x="11280140" y="2028189"/>
                </a:lnTo>
                <a:lnTo>
                  <a:pt x="11280140" y="2047239"/>
                </a:lnTo>
                <a:close/>
              </a:path>
              <a:path w="11280140" h="5674995">
                <a:moveTo>
                  <a:pt x="11280140" y="2085339"/>
                </a:moveTo>
                <a:lnTo>
                  <a:pt x="11261090" y="2085339"/>
                </a:lnTo>
                <a:lnTo>
                  <a:pt x="11261090" y="2066289"/>
                </a:lnTo>
                <a:lnTo>
                  <a:pt x="11280140" y="2066289"/>
                </a:lnTo>
                <a:lnTo>
                  <a:pt x="11280140" y="2085339"/>
                </a:lnTo>
                <a:close/>
              </a:path>
              <a:path w="11280140" h="5674995">
                <a:moveTo>
                  <a:pt x="11280140" y="2123440"/>
                </a:moveTo>
                <a:lnTo>
                  <a:pt x="11261090" y="2123440"/>
                </a:lnTo>
                <a:lnTo>
                  <a:pt x="11261090" y="2104390"/>
                </a:lnTo>
                <a:lnTo>
                  <a:pt x="11280140" y="2104390"/>
                </a:lnTo>
                <a:lnTo>
                  <a:pt x="11280140" y="2123440"/>
                </a:lnTo>
                <a:close/>
              </a:path>
              <a:path w="11280140" h="5674995">
                <a:moveTo>
                  <a:pt x="11280140" y="2161540"/>
                </a:moveTo>
                <a:lnTo>
                  <a:pt x="11261090" y="2161540"/>
                </a:lnTo>
                <a:lnTo>
                  <a:pt x="11261090" y="2142490"/>
                </a:lnTo>
                <a:lnTo>
                  <a:pt x="11280140" y="2142490"/>
                </a:lnTo>
                <a:lnTo>
                  <a:pt x="11280140" y="2161540"/>
                </a:lnTo>
                <a:close/>
              </a:path>
              <a:path w="11280140" h="5674995">
                <a:moveTo>
                  <a:pt x="11280140" y="2199640"/>
                </a:moveTo>
                <a:lnTo>
                  <a:pt x="11261090" y="2199640"/>
                </a:lnTo>
                <a:lnTo>
                  <a:pt x="11261090" y="2180590"/>
                </a:lnTo>
                <a:lnTo>
                  <a:pt x="11280140" y="2180590"/>
                </a:lnTo>
                <a:lnTo>
                  <a:pt x="11280140" y="2199640"/>
                </a:lnTo>
                <a:close/>
              </a:path>
              <a:path w="11280140" h="5674995">
                <a:moveTo>
                  <a:pt x="11280140" y="2237740"/>
                </a:moveTo>
                <a:lnTo>
                  <a:pt x="11261090" y="2237740"/>
                </a:lnTo>
                <a:lnTo>
                  <a:pt x="11261090" y="2218690"/>
                </a:lnTo>
                <a:lnTo>
                  <a:pt x="11280140" y="2218690"/>
                </a:lnTo>
                <a:lnTo>
                  <a:pt x="11280140" y="2237740"/>
                </a:lnTo>
                <a:close/>
              </a:path>
              <a:path w="11280140" h="5674995">
                <a:moveTo>
                  <a:pt x="11280140" y="2275840"/>
                </a:moveTo>
                <a:lnTo>
                  <a:pt x="11261090" y="2275840"/>
                </a:lnTo>
                <a:lnTo>
                  <a:pt x="11261090" y="2256790"/>
                </a:lnTo>
                <a:lnTo>
                  <a:pt x="11280140" y="2256790"/>
                </a:lnTo>
                <a:lnTo>
                  <a:pt x="11280140" y="2275840"/>
                </a:lnTo>
                <a:close/>
              </a:path>
              <a:path w="11280140" h="5674995">
                <a:moveTo>
                  <a:pt x="11280140" y="2313940"/>
                </a:moveTo>
                <a:lnTo>
                  <a:pt x="11261090" y="2313940"/>
                </a:lnTo>
                <a:lnTo>
                  <a:pt x="11261090" y="2294890"/>
                </a:lnTo>
                <a:lnTo>
                  <a:pt x="11280140" y="2294890"/>
                </a:lnTo>
                <a:lnTo>
                  <a:pt x="11280140" y="2313940"/>
                </a:lnTo>
                <a:close/>
              </a:path>
              <a:path w="11280140" h="5674995">
                <a:moveTo>
                  <a:pt x="11280140" y="2352040"/>
                </a:moveTo>
                <a:lnTo>
                  <a:pt x="11261090" y="2352040"/>
                </a:lnTo>
                <a:lnTo>
                  <a:pt x="11261090" y="2332990"/>
                </a:lnTo>
                <a:lnTo>
                  <a:pt x="11280140" y="2332990"/>
                </a:lnTo>
                <a:lnTo>
                  <a:pt x="11280140" y="2352040"/>
                </a:lnTo>
                <a:close/>
              </a:path>
              <a:path w="11280140" h="5674995">
                <a:moveTo>
                  <a:pt x="11280140" y="2390140"/>
                </a:moveTo>
                <a:lnTo>
                  <a:pt x="11261090" y="2390140"/>
                </a:lnTo>
                <a:lnTo>
                  <a:pt x="11261090" y="2371090"/>
                </a:lnTo>
                <a:lnTo>
                  <a:pt x="11280140" y="2371090"/>
                </a:lnTo>
                <a:lnTo>
                  <a:pt x="11280140" y="2390140"/>
                </a:lnTo>
                <a:close/>
              </a:path>
              <a:path w="11280140" h="5674995">
                <a:moveTo>
                  <a:pt x="11280140" y="2428240"/>
                </a:moveTo>
                <a:lnTo>
                  <a:pt x="11261090" y="2428240"/>
                </a:lnTo>
                <a:lnTo>
                  <a:pt x="11261090" y="2409190"/>
                </a:lnTo>
                <a:lnTo>
                  <a:pt x="11280140" y="2409190"/>
                </a:lnTo>
                <a:lnTo>
                  <a:pt x="11280140" y="2428240"/>
                </a:lnTo>
                <a:close/>
              </a:path>
              <a:path w="11280140" h="5674995">
                <a:moveTo>
                  <a:pt x="11280140" y="2466340"/>
                </a:moveTo>
                <a:lnTo>
                  <a:pt x="11261090" y="2466340"/>
                </a:lnTo>
                <a:lnTo>
                  <a:pt x="11261090" y="2447290"/>
                </a:lnTo>
                <a:lnTo>
                  <a:pt x="11280140" y="2447290"/>
                </a:lnTo>
                <a:lnTo>
                  <a:pt x="11280140" y="2466340"/>
                </a:lnTo>
                <a:close/>
              </a:path>
              <a:path w="11280140" h="5674995">
                <a:moveTo>
                  <a:pt x="11280140" y="2504440"/>
                </a:moveTo>
                <a:lnTo>
                  <a:pt x="11261090" y="2504440"/>
                </a:lnTo>
                <a:lnTo>
                  <a:pt x="11261090" y="2485390"/>
                </a:lnTo>
                <a:lnTo>
                  <a:pt x="11280140" y="2485390"/>
                </a:lnTo>
                <a:lnTo>
                  <a:pt x="11280140" y="2504440"/>
                </a:lnTo>
                <a:close/>
              </a:path>
              <a:path w="11280140" h="5674995">
                <a:moveTo>
                  <a:pt x="11280140" y="2542540"/>
                </a:moveTo>
                <a:lnTo>
                  <a:pt x="11261090" y="2542540"/>
                </a:lnTo>
                <a:lnTo>
                  <a:pt x="11261090" y="2523490"/>
                </a:lnTo>
                <a:lnTo>
                  <a:pt x="11280140" y="2523490"/>
                </a:lnTo>
                <a:lnTo>
                  <a:pt x="11280140" y="2542540"/>
                </a:lnTo>
                <a:close/>
              </a:path>
              <a:path w="11280140" h="5674995">
                <a:moveTo>
                  <a:pt x="11280140" y="2580640"/>
                </a:moveTo>
                <a:lnTo>
                  <a:pt x="11261090" y="2580640"/>
                </a:lnTo>
                <a:lnTo>
                  <a:pt x="11261090" y="2561590"/>
                </a:lnTo>
                <a:lnTo>
                  <a:pt x="11280140" y="2561590"/>
                </a:lnTo>
                <a:lnTo>
                  <a:pt x="11280140" y="2580640"/>
                </a:lnTo>
                <a:close/>
              </a:path>
              <a:path w="11280140" h="5674995">
                <a:moveTo>
                  <a:pt x="11280140" y="2618740"/>
                </a:moveTo>
                <a:lnTo>
                  <a:pt x="11261090" y="2618740"/>
                </a:lnTo>
                <a:lnTo>
                  <a:pt x="11261090" y="2599690"/>
                </a:lnTo>
                <a:lnTo>
                  <a:pt x="11280140" y="2599690"/>
                </a:lnTo>
                <a:lnTo>
                  <a:pt x="11280140" y="2618740"/>
                </a:lnTo>
                <a:close/>
              </a:path>
              <a:path w="11280140" h="5674995">
                <a:moveTo>
                  <a:pt x="11280140" y="2656840"/>
                </a:moveTo>
                <a:lnTo>
                  <a:pt x="11261090" y="2656840"/>
                </a:lnTo>
                <a:lnTo>
                  <a:pt x="11261090" y="2637790"/>
                </a:lnTo>
                <a:lnTo>
                  <a:pt x="11280140" y="2637790"/>
                </a:lnTo>
                <a:lnTo>
                  <a:pt x="11280140" y="2656840"/>
                </a:lnTo>
                <a:close/>
              </a:path>
              <a:path w="11280140" h="5674995">
                <a:moveTo>
                  <a:pt x="11280140" y="2694940"/>
                </a:moveTo>
                <a:lnTo>
                  <a:pt x="11261090" y="2694940"/>
                </a:lnTo>
                <a:lnTo>
                  <a:pt x="11261090" y="2675890"/>
                </a:lnTo>
                <a:lnTo>
                  <a:pt x="11280140" y="2675890"/>
                </a:lnTo>
                <a:lnTo>
                  <a:pt x="11280140" y="2694940"/>
                </a:lnTo>
                <a:close/>
              </a:path>
              <a:path w="11280140" h="5674995">
                <a:moveTo>
                  <a:pt x="11280140" y="2733040"/>
                </a:moveTo>
                <a:lnTo>
                  <a:pt x="11261090" y="2733040"/>
                </a:lnTo>
                <a:lnTo>
                  <a:pt x="11261090" y="2713990"/>
                </a:lnTo>
                <a:lnTo>
                  <a:pt x="11280140" y="2713990"/>
                </a:lnTo>
                <a:lnTo>
                  <a:pt x="11280140" y="2733040"/>
                </a:lnTo>
                <a:close/>
              </a:path>
              <a:path w="11280140" h="5674995">
                <a:moveTo>
                  <a:pt x="11280140" y="2771140"/>
                </a:moveTo>
                <a:lnTo>
                  <a:pt x="11261090" y="2771140"/>
                </a:lnTo>
                <a:lnTo>
                  <a:pt x="11261090" y="2752090"/>
                </a:lnTo>
                <a:lnTo>
                  <a:pt x="11280140" y="2752090"/>
                </a:lnTo>
                <a:lnTo>
                  <a:pt x="11280140" y="2771140"/>
                </a:lnTo>
                <a:close/>
              </a:path>
              <a:path w="11280140" h="5674995">
                <a:moveTo>
                  <a:pt x="11280140" y="2809240"/>
                </a:moveTo>
                <a:lnTo>
                  <a:pt x="11261090" y="2809240"/>
                </a:lnTo>
                <a:lnTo>
                  <a:pt x="11261090" y="2790190"/>
                </a:lnTo>
                <a:lnTo>
                  <a:pt x="11280140" y="2790190"/>
                </a:lnTo>
                <a:lnTo>
                  <a:pt x="11280140" y="2809240"/>
                </a:lnTo>
                <a:close/>
              </a:path>
              <a:path w="11280140" h="5674995">
                <a:moveTo>
                  <a:pt x="11280140" y="2847340"/>
                </a:moveTo>
                <a:lnTo>
                  <a:pt x="11261090" y="2847340"/>
                </a:lnTo>
                <a:lnTo>
                  <a:pt x="11261090" y="2828290"/>
                </a:lnTo>
                <a:lnTo>
                  <a:pt x="11280140" y="2828290"/>
                </a:lnTo>
                <a:lnTo>
                  <a:pt x="11280140" y="2847340"/>
                </a:lnTo>
                <a:close/>
              </a:path>
              <a:path w="11280140" h="5674995">
                <a:moveTo>
                  <a:pt x="11280140" y="2885440"/>
                </a:moveTo>
                <a:lnTo>
                  <a:pt x="11261090" y="2885440"/>
                </a:lnTo>
                <a:lnTo>
                  <a:pt x="11261090" y="2866390"/>
                </a:lnTo>
                <a:lnTo>
                  <a:pt x="11280140" y="2866390"/>
                </a:lnTo>
                <a:lnTo>
                  <a:pt x="11280140" y="2885440"/>
                </a:lnTo>
                <a:close/>
              </a:path>
              <a:path w="11280140" h="5674995">
                <a:moveTo>
                  <a:pt x="11280140" y="2923540"/>
                </a:moveTo>
                <a:lnTo>
                  <a:pt x="11261090" y="2923540"/>
                </a:lnTo>
                <a:lnTo>
                  <a:pt x="11261090" y="2904490"/>
                </a:lnTo>
                <a:lnTo>
                  <a:pt x="11280140" y="2904490"/>
                </a:lnTo>
                <a:lnTo>
                  <a:pt x="11280140" y="2923540"/>
                </a:lnTo>
                <a:close/>
              </a:path>
              <a:path w="11280140" h="5674995">
                <a:moveTo>
                  <a:pt x="11280140" y="2961640"/>
                </a:moveTo>
                <a:lnTo>
                  <a:pt x="11261090" y="2961640"/>
                </a:lnTo>
                <a:lnTo>
                  <a:pt x="11261090" y="2942590"/>
                </a:lnTo>
                <a:lnTo>
                  <a:pt x="11280140" y="2942590"/>
                </a:lnTo>
                <a:lnTo>
                  <a:pt x="11280140" y="2961640"/>
                </a:lnTo>
                <a:close/>
              </a:path>
              <a:path w="11280140" h="5674995">
                <a:moveTo>
                  <a:pt x="11280140" y="2999740"/>
                </a:moveTo>
                <a:lnTo>
                  <a:pt x="11261090" y="2999740"/>
                </a:lnTo>
                <a:lnTo>
                  <a:pt x="11261090" y="2980690"/>
                </a:lnTo>
                <a:lnTo>
                  <a:pt x="11280140" y="2980690"/>
                </a:lnTo>
                <a:lnTo>
                  <a:pt x="11280140" y="2999740"/>
                </a:lnTo>
                <a:close/>
              </a:path>
              <a:path w="11280140" h="5674995">
                <a:moveTo>
                  <a:pt x="11280140" y="3037840"/>
                </a:moveTo>
                <a:lnTo>
                  <a:pt x="11261090" y="3037840"/>
                </a:lnTo>
                <a:lnTo>
                  <a:pt x="11261090" y="3018790"/>
                </a:lnTo>
                <a:lnTo>
                  <a:pt x="11280140" y="3018790"/>
                </a:lnTo>
                <a:lnTo>
                  <a:pt x="11280140" y="3037840"/>
                </a:lnTo>
                <a:close/>
              </a:path>
              <a:path w="11280140" h="5674995">
                <a:moveTo>
                  <a:pt x="11280140" y="3075940"/>
                </a:moveTo>
                <a:lnTo>
                  <a:pt x="11261090" y="3075940"/>
                </a:lnTo>
                <a:lnTo>
                  <a:pt x="11261090" y="3056890"/>
                </a:lnTo>
                <a:lnTo>
                  <a:pt x="11280140" y="3056890"/>
                </a:lnTo>
                <a:lnTo>
                  <a:pt x="11280140" y="3075940"/>
                </a:lnTo>
                <a:close/>
              </a:path>
              <a:path w="11280140" h="5674995">
                <a:moveTo>
                  <a:pt x="11280140" y="3114040"/>
                </a:moveTo>
                <a:lnTo>
                  <a:pt x="11261090" y="3114040"/>
                </a:lnTo>
                <a:lnTo>
                  <a:pt x="11261090" y="3094990"/>
                </a:lnTo>
                <a:lnTo>
                  <a:pt x="11280140" y="3094990"/>
                </a:lnTo>
                <a:lnTo>
                  <a:pt x="11280140" y="3114040"/>
                </a:lnTo>
                <a:close/>
              </a:path>
              <a:path w="11280140" h="5674995">
                <a:moveTo>
                  <a:pt x="11280140" y="3152140"/>
                </a:moveTo>
                <a:lnTo>
                  <a:pt x="11261090" y="3152140"/>
                </a:lnTo>
                <a:lnTo>
                  <a:pt x="11261090" y="3133090"/>
                </a:lnTo>
                <a:lnTo>
                  <a:pt x="11280140" y="3133090"/>
                </a:lnTo>
                <a:lnTo>
                  <a:pt x="11280140" y="3152140"/>
                </a:lnTo>
                <a:close/>
              </a:path>
              <a:path w="11280140" h="5674995">
                <a:moveTo>
                  <a:pt x="11280140" y="3190240"/>
                </a:moveTo>
                <a:lnTo>
                  <a:pt x="11261090" y="3190240"/>
                </a:lnTo>
                <a:lnTo>
                  <a:pt x="11261090" y="3171190"/>
                </a:lnTo>
                <a:lnTo>
                  <a:pt x="11280140" y="3171190"/>
                </a:lnTo>
                <a:lnTo>
                  <a:pt x="11280140" y="3190240"/>
                </a:lnTo>
                <a:close/>
              </a:path>
              <a:path w="11280140" h="5674995">
                <a:moveTo>
                  <a:pt x="11280140" y="3228340"/>
                </a:moveTo>
                <a:lnTo>
                  <a:pt x="11261090" y="3228340"/>
                </a:lnTo>
                <a:lnTo>
                  <a:pt x="11261090" y="3209290"/>
                </a:lnTo>
                <a:lnTo>
                  <a:pt x="11280140" y="3209290"/>
                </a:lnTo>
                <a:lnTo>
                  <a:pt x="11280140" y="3228340"/>
                </a:lnTo>
                <a:close/>
              </a:path>
              <a:path w="11280140" h="5674995">
                <a:moveTo>
                  <a:pt x="11280140" y="3266440"/>
                </a:moveTo>
                <a:lnTo>
                  <a:pt x="11261090" y="3266440"/>
                </a:lnTo>
                <a:lnTo>
                  <a:pt x="11261090" y="3247390"/>
                </a:lnTo>
                <a:lnTo>
                  <a:pt x="11280140" y="3247390"/>
                </a:lnTo>
                <a:lnTo>
                  <a:pt x="11280140" y="3266440"/>
                </a:lnTo>
                <a:close/>
              </a:path>
              <a:path w="11280140" h="5674995">
                <a:moveTo>
                  <a:pt x="11280140" y="3304540"/>
                </a:moveTo>
                <a:lnTo>
                  <a:pt x="11261090" y="3304540"/>
                </a:lnTo>
                <a:lnTo>
                  <a:pt x="11261090" y="3285490"/>
                </a:lnTo>
                <a:lnTo>
                  <a:pt x="11280140" y="3285490"/>
                </a:lnTo>
                <a:lnTo>
                  <a:pt x="11280140" y="3304540"/>
                </a:lnTo>
                <a:close/>
              </a:path>
              <a:path w="11280140" h="5674995">
                <a:moveTo>
                  <a:pt x="11280140" y="3342640"/>
                </a:moveTo>
                <a:lnTo>
                  <a:pt x="11261090" y="3342640"/>
                </a:lnTo>
                <a:lnTo>
                  <a:pt x="11261090" y="3323590"/>
                </a:lnTo>
                <a:lnTo>
                  <a:pt x="11280140" y="3323590"/>
                </a:lnTo>
                <a:lnTo>
                  <a:pt x="11280140" y="3342640"/>
                </a:lnTo>
                <a:close/>
              </a:path>
              <a:path w="11280140" h="5674995">
                <a:moveTo>
                  <a:pt x="11280140" y="3380740"/>
                </a:moveTo>
                <a:lnTo>
                  <a:pt x="11261090" y="3380740"/>
                </a:lnTo>
                <a:lnTo>
                  <a:pt x="11261090" y="3361690"/>
                </a:lnTo>
                <a:lnTo>
                  <a:pt x="11280140" y="3361690"/>
                </a:lnTo>
                <a:lnTo>
                  <a:pt x="11280140" y="3380740"/>
                </a:lnTo>
                <a:close/>
              </a:path>
              <a:path w="11280140" h="5674995">
                <a:moveTo>
                  <a:pt x="11280140" y="3418840"/>
                </a:moveTo>
                <a:lnTo>
                  <a:pt x="11261090" y="3418840"/>
                </a:lnTo>
                <a:lnTo>
                  <a:pt x="11261090" y="3399790"/>
                </a:lnTo>
                <a:lnTo>
                  <a:pt x="11280140" y="3399790"/>
                </a:lnTo>
                <a:lnTo>
                  <a:pt x="11280140" y="3418840"/>
                </a:lnTo>
                <a:close/>
              </a:path>
              <a:path w="11280140" h="5674995">
                <a:moveTo>
                  <a:pt x="11280140" y="3456940"/>
                </a:moveTo>
                <a:lnTo>
                  <a:pt x="11261090" y="3456940"/>
                </a:lnTo>
                <a:lnTo>
                  <a:pt x="11261090" y="3437890"/>
                </a:lnTo>
                <a:lnTo>
                  <a:pt x="11280140" y="3437890"/>
                </a:lnTo>
                <a:lnTo>
                  <a:pt x="11280140" y="3456940"/>
                </a:lnTo>
                <a:close/>
              </a:path>
              <a:path w="11280140" h="5674995">
                <a:moveTo>
                  <a:pt x="11280140" y="3495040"/>
                </a:moveTo>
                <a:lnTo>
                  <a:pt x="11261090" y="3495040"/>
                </a:lnTo>
                <a:lnTo>
                  <a:pt x="11261090" y="3475990"/>
                </a:lnTo>
                <a:lnTo>
                  <a:pt x="11280140" y="3475990"/>
                </a:lnTo>
                <a:lnTo>
                  <a:pt x="11280140" y="3495040"/>
                </a:lnTo>
                <a:close/>
              </a:path>
              <a:path w="11280140" h="5674995">
                <a:moveTo>
                  <a:pt x="11280140" y="3533140"/>
                </a:moveTo>
                <a:lnTo>
                  <a:pt x="11261090" y="3533140"/>
                </a:lnTo>
                <a:lnTo>
                  <a:pt x="11261090" y="3514090"/>
                </a:lnTo>
                <a:lnTo>
                  <a:pt x="11280140" y="3514090"/>
                </a:lnTo>
                <a:lnTo>
                  <a:pt x="11280140" y="3533140"/>
                </a:lnTo>
                <a:close/>
              </a:path>
              <a:path w="11280140" h="5674995">
                <a:moveTo>
                  <a:pt x="11280140" y="3571240"/>
                </a:moveTo>
                <a:lnTo>
                  <a:pt x="11261090" y="3571240"/>
                </a:lnTo>
                <a:lnTo>
                  <a:pt x="11261090" y="3552190"/>
                </a:lnTo>
                <a:lnTo>
                  <a:pt x="11280140" y="3552190"/>
                </a:lnTo>
                <a:lnTo>
                  <a:pt x="11280140" y="3571240"/>
                </a:lnTo>
                <a:close/>
              </a:path>
              <a:path w="11280140" h="5674995">
                <a:moveTo>
                  <a:pt x="11280140" y="3609340"/>
                </a:moveTo>
                <a:lnTo>
                  <a:pt x="11261090" y="3609340"/>
                </a:lnTo>
                <a:lnTo>
                  <a:pt x="11261090" y="3590290"/>
                </a:lnTo>
                <a:lnTo>
                  <a:pt x="11280140" y="3590290"/>
                </a:lnTo>
                <a:lnTo>
                  <a:pt x="11280140" y="3609340"/>
                </a:lnTo>
                <a:close/>
              </a:path>
              <a:path w="11280140" h="5674995">
                <a:moveTo>
                  <a:pt x="11280140" y="3647440"/>
                </a:moveTo>
                <a:lnTo>
                  <a:pt x="11261090" y="3647440"/>
                </a:lnTo>
                <a:lnTo>
                  <a:pt x="11261090" y="3628390"/>
                </a:lnTo>
                <a:lnTo>
                  <a:pt x="11280140" y="3628390"/>
                </a:lnTo>
                <a:lnTo>
                  <a:pt x="11280140" y="3647440"/>
                </a:lnTo>
                <a:close/>
              </a:path>
              <a:path w="11280140" h="5674995">
                <a:moveTo>
                  <a:pt x="11280140" y="3685540"/>
                </a:moveTo>
                <a:lnTo>
                  <a:pt x="11261090" y="3685540"/>
                </a:lnTo>
                <a:lnTo>
                  <a:pt x="11261090" y="3666490"/>
                </a:lnTo>
                <a:lnTo>
                  <a:pt x="11280140" y="3666490"/>
                </a:lnTo>
                <a:lnTo>
                  <a:pt x="11280140" y="3685540"/>
                </a:lnTo>
                <a:close/>
              </a:path>
              <a:path w="11280140" h="5674995">
                <a:moveTo>
                  <a:pt x="11280140" y="3723640"/>
                </a:moveTo>
                <a:lnTo>
                  <a:pt x="11261090" y="3723640"/>
                </a:lnTo>
                <a:lnTo>
                  <a:pt x="11261090" y="3704590"/>
                </a:lnTo>
                <a:lnTo>
                  <a:pt x="11280140" y="3704590"/>
                </a:lnTo>
                <a:lnTo>
                  <a:pt x="11280140" y="3723640"/>
                </a:lnTo>
                <a:close/>
              </a:path>
              <a:path w="11280140" h="5674995">
                <a:moveTo>
                  <a:pt x="11280140" y="3761740"/>
                </a:moveTo>
                <a:lnTo>
                  <a:pt x="11261090" y="3761740"/>
                </a:lnTo>
                <a:lnTo>
                  <a:pt x="11261090" y="3742690"/>
                </a:lnTo>
                <a:lnTo>
                  <a:pt x="11280140" y="3742690"/>
                </a:lnTo>
                <a:lnTo>
                  <a:pt x="11280140" y="3761740"/>
                </a:lnTo>
                <a:close/>
              </a:path>
              <a:path w="11280140" h="5674995">
                <a:moveTo>
                  <a:pt x="11280140" y="3799840"/>
                </a:moveTo>
                <a:lnTo>
                  <a:pt x="11261090" y="3799840"/>
                </a:lnTo>
                <a:lnTo>
                  <a:pt x="11261090" y="3780790"/>
                </a:lnTo>
                <a:lnTo>
                  <a:pt x="11280140" y="3780790"/>
                </a:lnTo>
                <a:lnTo>
                  <a:pt x="11280140" y="3799840"/>
                </a:lnTo>
                <a:close/>
              </a:path>
              <a:path w="11280140" h="5674995">
                <a:moveTo>
                  <a:pt x="11280140" y="3837940"/>
                </a:moveTo>
                <a:lnTo>
                  <a:pt x="11261090" y="3837940"/>
                </a:lnTo>
                <a:lnTo>
                  <a:pt x="11261090" y="3818890"/>
                </a:lnTo>
                <a:lnTo>
                  <a:pt x="11280140" y="3818890"/>
                </a:lnTo>
                <a:lnTo>
                  <a:pt x="11280140" y="3837940"/>
                </a:lnTo>
                <a:close/>
              </a:path>
              <a:path w="11280140" h="5674995">
                <a:moveTo>
                  <a:pt x="11280140" y="3876040"/>
                </a:moveTo>
                <a:lnTo>
                  <a:pt x="11261090" y="3876040"/>
                </a:lnTo>
                <a:lnTo>
                  <a:pt x="11261090" y="3856990"/>
                </a:lnTo>
                <a:lnTo>
                  <a:pt x="11280140" y="3856990"/>
                </a:lnTo>
                <a:lnTo>
                  <a:pt x="11280140" y="3876040"/>
                </a:lnTo>
                <a:close/>
              </a:path>
              <a:path w="11280140" h="5674995">
                <a:moveTo>
                  <a:pt x="11280140" y="3914140"/>
                </a:moveTo>
                <a:lnTo>
                  <a:pt x="11261090" y="3914140"/>
                </a:lnTo>
                <a:lnTo>
                  <a:pt x="11261090" y="3895090"/>
                </a:lnTo>
                <a:lnTo>
                  <a:pt x="11280140" y="3895090"/>
                </a:lnTo>
                <a:lnTo>
                  <a:pt x="11280140" y="3914140"/>
                </a:lnTo>
                <a:close/>
              </a:path>
              <a:path w="11280140" h="5674995">
                <a:moveTo>
                  <a:pt x="11280140" y="3952240"/>
                </a:moveTo>
                <a:lnTo>
                  <a:pt x="11261090" y="3952240"/>
                </a:lnTo>
                <a:lnTo>
                  <a:pt x="11261090" y="3933190"/>
                </a:lnTo>
                <a:lnTo>
                  <a:pt x="11280140" y="3933190"/>
                </a:lnTo>
                <a:lnTo>
                  <a:pt x="11280140" y="3952240"/>
                </a:lnTo>
                <a:close/>
              </a:path>
              <a:path w="11280140" h="5674995">
                <a:moveTo>
                  <a:pt x="11280140" y="3990340"/>
                </a:moveTo>
                <a:lnTo>
                  <a:pt x="11261090" y="3990340"/>
                </a:lnTo>
                <a:lnTo>
                  <a:pt x="11261090" y="3971290"/>
                </a:lnTo>
                <a:lnTo>
                  <a:pt x="11280140" y="3971290"/>
                </a:lnTo>
                <a:lnTo>
                  <a:pt x="11280140" y="3990340"/>
                </a:lnTo>
                <a:close/>
              </a:path>
              <a:path w="11280140" h="5674995">
                <a:moveTo>
                  <a:pt x="11280140" y="4028440"/>
                </a:moveTo>
                <a:lnTo>
                  <a:pt x="11261090" y="4028440"/>
                </a:lnTo>
                <a:lnTo>
                  <a:pt x="11261090" y="4009390"/>
                </a:lnTo>
                <a:lnTo>
                  <a:pt x="11280140" y="4009390"/>
                </a:lnTo>
                <a:lnTo>
                  <a:pt x="11280140" y="4028440"/>
                </a:lnTo>
                <a:close/>
              </a:path>
              <a:path w="11280140" h="5674995">
                <a:moveTo>
                  <a:pt x="11280140" y="4066540"/>
                </a:moveTo>
                <a:lnTo>
                  <a:pt x="11261090" y="4066540"/>
                </a:lnTo>
                <a:lnTo>
                  <a:pt x="11261090" y="4047490"/>
                </a:lnTo>
                <a:lnTo>
                  <a:pt x="11280140" y="4047490"/>
                </a:lnTo>
                <a:lnTo>
                  <a:pt x="11280140" y="4066540"/>
                </a:lnTo>
                <a:close/>
              </a:path>
              <a:path w="11280140" h="5674995">
                <a:moveTo>
                  <a:pt x="11280140" y="4104640"/>
                </a:moveTo>
                <a:lnTo>
                  <a:pt x="11261090" y="4104640"/>
                </a:lnTo>
                <a:lnTo>
                  <a:pt x="11261090" y="4085590"/>
                </a:lnTo>
                <a:lnTo>
                  <a:pt x="11280140" y="4085590"/>
                </a:lnTo>
                <a:lnTo>
                  <a:pt x="11280140" y="4104640"/>
                </a:lnTo>
                <a:close/>
              </a:path>
              <a:path w="11280140" h="5674995">
                <a:moveTo>
                  <a:pt x="11280140" y="4142740"/>
                </a:moveTo>
                <a:lnTo>
                  <a:pt x="11261090" y="4142740"/>
                </a:lnTo>
                <a:lnTo>
                  <a:pt x="11261090" y="4123690"/>
                </a:lnTo>
                <a:lnTo>
                  <a:pt x="11280140" y="4123690"/>
                </a:lnTo>
                <a:lnTo>
                  <a:pt x="11280140" y="4142740"/>
                </a:lnTo>
                <a:close/>
              </a:path>
              <a:path w="11280140" h="5674995">
                <a:moveTo>
                  <a:pt x="11280140" y="4180840"/>
                </a:moveTo>
                <a:lnTo>
                  <a:pt x="11261090" y="4180840"/>
                </a:lnTo>
                <a:lnTo>
                  <a:pt x="11261090" y="4161790"/>
                </a:lnTo>
                <a:lnTo>
                  <a:pt x="11280140" y="4161790"/>
                </a:lnTo>
                <a:lnTo>
                  <a:pt x="11280140" y="4180840"/>
                </a:lnTo>
                <a:close/>
              </a:path>
              <a:path w="11280140" h="5674995">
                <a:moveTo>
                  <a:pt x="11280140" y="4218940"/>
                </a:moveTo>
                <a:lnTo>
                  <a:pt x="11261090" y="4218940"/>
                </a:lnTo>
                <a:lnTo>
                  <a:pt x="11261090" y="4199890"/>
                </a:lnTo>
                <a:lnTo>
                  <a:pt x="11280140" y="4199890"/>
                </a:lnTo>
                <a:lnTo>
                  <a:pt x="11280140" y="4218940"/>
                </a:lnTo>
                <a:close/>
              </a:path>
              <a:path w="11280140" h="5674995">
                <a:moveTo>
                  <a:pt x="11280140" y="4257040"/>
                </a:moveTo>
                <a:lnTo>
                  <a:pt x="11261090" y="4257040"/>
                </a:lnTo>
                <a:lnTo>
                  <a:pt x="11261090" y="4237990"/>
                </a:lnTo>
                <a:lnTo>
                  <a:pt x="11280140" y="4237990"/>
                </a:lnTo>
                <a:lnTo>
                  <a:pt x="11280140" y="4257040"/>
                </a:lnTo>
                <a:close/>
              </a:path>
              <a:path w="11280140" h="5674995">
                <a:moveTo>
                  <a:pt x="11280140" y="4295140"/>
                </a:moveTo>
                <a:lnTo>
                  <a:pt x="11261090" y="4295140"/>
                </a:lnTo>
                <a:lnTo>
                  <a:pt x="11261090" y="4276090"/>
                </a:lnTo>
                <a:lnTo>
                  <a:pt x="11280140" y="4276090"/>
                </a:lnTo>
                <a:lnTo>
                  <a:pt x="11280140" y="4295140"/>
                </a:lnTo>
                <a:close/>
              </a:path>
              <a:path w="11280140" h="5674995">
                <a:moveTo>
                  <a:pt x="11280140" y="4333240"/>
                </a:moveTo>
                <a:lnTo>
                  <a:pt x="11261090" y="4333240"/>
                </a:lnTo>
                <a:lnTo>
                  <a:pt x="11261090" y="4314190"/>
                </a:lnTo>
                <a:lnTo>
                  <a:pt x="11280140" y="4314190"/>
                </a:lnTo>
                <a:lnTo>
                  <a:pt x="11280140" y="4333240"/>
                </a:lnTo>
                <a:close/>
              </a:path>
              <a:path w="11280140" h="5674995">
                <a:moveTo>
                  <a:pt x="11280140" y="4371340"/>
                </a:moveTo>
                <a:lnTo>
                  <a:pt x="11261090" y="4371340"/>
                </a:lnTo>
                <a:lnTo>
                  <a:pt x="11261090" y="4352290"/>
                </a:lnTo>
                <a:lnTo>
                  <a:pt x="11280140" y="4352290"/>
                </a:lnTo>
                <a:lnTo>
                  <a:pt x="11280140" y="4371340"/>
                </a:lnTo>
                <a:close/>
              </a:path>
              <a:path w="11280140" h="5674995">
                <a:moveTo>
                  <a:pt x="11280140" y="4409440"/>
                </a:moveTo>
                <a:lnTo>
                  <a:pt x="11261090" y="4409440"/>
                </a:lnTo>
                <a:lnTo>
                  <a:pt x="11261090" y="4390390"/>
                </a:lnTo>
                <a:lnTo>
                  <a:pt x="11280140" y="4390390"/>
                </a:lnTo>
                <a:lnTo>
                  <a:pt x="11280140" y="4409440"/>
                </a:lnTo>
                <a:close/>
              </a:path>
              <a:path w="11280140" h="5674995">
                <a:moveTo>
                  <a:pt x="11280140" y="4447540"/>
                </a:moveTo>
                <a:lnTo>
                  <a:pt x="11261090" y="4447540"/>
                </a:lnTo>
                <a:lnTo>
                  <a:pt x="11261090" y="4428490"/>
                </a:lnTo>
                <a:lnTo>
                  <a:pt x="11280140" y="4428490"/>
                </a:lnTo>
                <a:lnTo>
                  <a:pt x="11280140" y="4447540"/>
                </a:lnTo>
                <a:close/>
              </a:path>
              <a:path w="11280140" h="5674995">
                <a:moveTo>
                  <a:pt x="11280140" y="4485640"/>
                </a:moveTo>
                <a:lnTo>
                  <a:pt x="11261090" y="4485640"/>
                </a:lnTo>
                <a:lnTo>
                  <a:pt x="11261090" y="4466590"/>
                </a:lnTo>
                <a:lnTo>
                  <a:pt x="11280140" y="4466590"/>
                </a:lnTo>
                <a:lnTo>
                  <a:pt x="11280140" y="4485640"/>
                </a:lnTo>
                <a:close/>
              </a:path>
              <a:path w="11280140" h="5674995">
                <a:moveTo>
                  <a:pt x="11280140" y="4523740"/>
                </a:moveTo>
                <a:lnTo>
                  <a:pt x="11261090" y="4523740"/>
                </a:lnTo>
                <a:lnTo>
                  <a:pt x="11261090" y="4504690"/>
                </a:lnTo>
                <a:lnTo>
                  <a:pt x="11280140" y="4504690"/>
                </a:lnTo>
                <a:lnTo>
                  <a:pt x="11280140" y="4523740"/>
                </a:lnTo>
                <a:close/>
              </a:path>
              <a:path w="11280140" h="5674995">
                <a:moveTo>
                  <a:pt x="11280140" y="4561840"/>
                </a:moveTo>
                <a:lnTo>
                  <a:pt x="11261090" y="4561840"/>
                </a:lnTo>
                <a:lnTo>
                  <a:pt x="11261090" y="4542790"/>
                </a:lnTo>
                <a:lnTo>
                  <a:pt x="11280140" y="4542790"/>
                </a:lnTo>
                <a:lnTo>
                  <a:pt x="11280140" y="4561840"/>
                </a:lnTo>
                <a:close/>
              </a:path>
              <a:path w="11280140" h="5674995">
                <a:moveTo>
                  <a:pt x="11280140" y="4599940"/>
                </a:moveTo>
                <a:lnTo>
                  <a:pt x="11261090" y="4599940"/>
                </a:lnTo>
                <a:lnTo>
                  <a:pt x="11261090" y="4580890"/>
                </a:lnTo>
                <a:lnTo>
                  <a:pt x="11280140" y="4580890"/>
                </a:lnTo>
                <a:lnTo>
                  <a:pt x="11280140" y="4599940"/>
                </a:lnTo>
                <a:close/>
              </a:path>
              <a:path w="11280140" h="5674995">
                <a:moveTo>
                  <a:pt x="11280140" y="4638040"/>
                </a:moveTo>
                <a:lnTo>
                  <a:pt x="11261090" y="4638040"/>
                </a:lnTo>
                <a:lnTo>
                  <a:pt x="11261090" y="4618990"/>
                </a:lnTo>
                <a:lnTo>
                  <a:pt x="11280140" y="4618990"/>
                </a:lnTo>
                <a:lnTo>
                  <a:pt x="11280140" y="4638040"/>
                </a:lnTo>
                <a:close/>
              </a:path>
              <a:path w="11280140" h="5674995">
                <a:moveTo>
                  <a:pt x="11280140" y="4676140"/>
                </a:moveTo>
                <a:lnTo>
                  <a:pt x="11261090" y="4676140"/>
                </a:lnTo>
                <a:lnTo>
                  <a:pt x="11261090" y="4657090"/>
                </a:lnTo>
                <a:lnTo>
                  <a:pt x="11280140" y="4657090"/>
                </a:lnTo>
                <a:lnTo>
                  <a:pt x="11280140" y="4676140"/>
                </a:lnTo>
                <a:close/>
              </a:path>
              <a:path w="11280140" h="5674995">
                <a:moveTo>
                  <a:pt x="11280140" y="4714240"/>
                </a:moveTo>
                <a:lnTo>
                  <a:pt x="11261090" y="4714240"/>
                </a:lnTo>
                <a:lnTo>
                  <a:pt x="11261090" y="4695190"/>
                </a:lnTo>
                <a:lnTo>
                  <a:pt x="11280140" y="4695190"/>
                </a:lnTo>
                <a:lnTo>
                  <a:pt x="11280140" y="4714240"/>
                </a:lnTo>
                <a:close/>
              </a:path>
              <a:path w="11280140" h="5674995">
                <a:moveTo>
                  <a:pt x="11280140" y="4752340"/>
                </a:moveTo>
                <a:lnTo>
                  <a:pt x="11261090" y="4752340"/>
                </a:lnTo>
                <a:lnTo>
                  <a:pt x="11261090" y="4733290"/>
                </a:lnTo>
                <a:lnTo>
                  <a:pt x="11280140" y="4733290"/>
                </a:lnTo>
                <a:lnTo>
                  <a:pt x="11280140" y="4752340"/>
                </a:lnTo>
                <a:close/>
              </a:path>
              <a:path w="11280140" h="5674995">
                <a:moveTo>
                  <a:pt x="11280140" y="4790440"/>
                </a:moveTo>
                <a:lnTo>
                  <a:pt x="11261090" y="4790440"/>
                </a:lnTo>
                <a:lnTo>
                  <a:pt x="11261090" y="4771390"/>
                </a:lnTo>
                <a:lnTo>
                  <a:pt x="11280140" y="4771390"/>
                </a:lnTo>
                <a:lnTo>
                  <a:pt x="11280140" y="4790440"/>
                </a:lnTo>
                <a:close/>
              </a:path>
              <a:path w="11280140" h="5674995">
                <a:moveTo>
                  <a:pt x="11280140" y="4828540"/>
                </a:moveTo>
                <a:lnTo>
                  <a:pt x="11261090" y="4828540"/>
                </a:lnTo>
                <a:lnTo>
                  <a:pt x="11261090" y="4809490"/>
                </a:lnTo>
                <a:lnTo>
                  <a:pt x="11280140" y="4809490"/>
                </a:lnTo>
                <a:lnTo>
                  <a:pt x="11280140" y="4828540"/>
                </a:lnTo>
                <a:close/>
              </a:path>
              <a:path w="11280140" h="5674995">
                <a:moveTo>
                  <a:pt x="11280140" y="4866640"/>
                </a:moveTo>
                <a:lnTo>
                  <a:pt x="11261090" y="4866640"/>
                </a:lnTo>
                <a:lnTo>
                  <a:pt x="11261090" y="4847590"/>
                </a:lnTo>
                <a:lnTo>
                  <a:pt x="11280140" y="4847590"/>
                </a:lnTo>
                <a:lnTo>
                  <a:pt x="11280140" y="4866640"/>
                </a:lnTo>
                <a:close/>
              </a:path>
              <a:path w="11280140" h="5674995">
                <a:moveTo>
                  <a:pt x="11280140" y="4904740"/>
                </a:moveTo>
                <a:lnTo>
                  <a:pt x="11261090" y="4904740"/>
                </a:lnTo>
                <a:lnTo>
                  <a:pt x="11261090" y="4885690"/>
                </a:lnTo>
                <a:lnTo>
                  <a:pt x="11280140" y="4885690"/>
                </a:lnTo>
                <a:lnTo>
                  <a:pt x="11280140" y="4904740"/>
                </a:lnTo>
                <a:close/>
              </a:path>
              <a:path w="11280140" h="5674995">
                <a:moveTo>
                  <a:pt x="11280140" y="4942840"/>
                </a:moveTo>
                <a:lnTo>
                  <a:pt x="11261090" y="4942840"/>
                </a:lnTo>
                <a:lnTo>
                  <a:pt x="11261090" y="4923790"/>
                </a:lnTo>
                <a:lnTo>
                  <a:pt x="11280140" y="4923790"/>
                </a:lnTo>
                <a:lnTo>
                  <a:pt x="11280140" y="4942840"/>
                </a:lnTo>
                <a:close/>
              </a:path>
              <a:path w="11280140" h="5674995">
                <a:moveTo>
                  <a:pt x="11280140" y="4980940"/>
                </a:moveTo>
                <a:lnTo>
                  <a:pt x="11261090" y="4980940"/>
                </a:lnTo>
                <a:lnTo>
                  <a:pt x="11261090" y="4961890"/>
                </a:lnTo>
                <a:lnTo>
                  <a:pt x="11280140" y="4961890"/>
                </a:lnTo>
                <a:lnTo>
                  <a:pt x="11280140" y="4980940"/>
                </a:lnTo>
                <a:close/>
              </a:path>
              <a:path w="11280140" h="5674995">
                <a:moveTo>
                  <a:pt x="11280140" y="5019040"/>
                </a:moveTo>
                <a:lnTo>
                  <a:pt x="11261090" y="5019040"/>
                </a:lnTo>
                <a:lnTo>
                  <a:pt x="11261090" y="4999990"/>
                </a:lnTo>
                <a:lnTo>
                  <a:pt x="11280140" y="4999990"/>
                </a:lnTo>
                <a:lnTo>
                  <a:pt x="11280140" y="5019040"/>
                </a:lnTo>
                <a:close/>
              </a:path>
              <a:path w="11280140" h="5674995">
                <a:moveTo>
                  <a:pt x="11280140" y="5057140"/>
                </a:moveTo>
                <a:lnTo>
                  <a:pt x="11261090" y="5057140"/>
                </a:lnTo>
                <a:lnTo>
                  <a:pt x="11261090" y="5038090"/>
                </a:lnTo>
                <a:lnTo>
                  <a:pt x="11280140" y="5038090"/>
                </a:lnTo>
                <a:lnTo>
                  <a:pt x="11280140" y="5057140"/>
                </a:lnTo>
                <a:close/>
              </a:path>
              <a:path w="11280140" h="5674995">
                <a:moveTo>
                  <a:pt x="11280140" y="5095240"/>
                </a:moveTo>
                <a:lnTo>
                  <a:pt x="11261090" y="5095240"/>
                </a:lnTo>
                <a:lnTo>
                  <a:pt x="11261090" y="5076190"/>
                </a:lnTo>
                <a:lnTo>
                  <a:pt x="11280140" y="5076190"/>
                </a:lnTo>
                <a:lnTo>
                  <a:pt x="11280140" y="5095240"/>
                </a:lnTo>
                <a:close/>
              </a:path>
              <a:path w="11280140" h="5674995">
                <a:moveTo>
                  <a:pt x="11280140" y="5133340"/>
                </a:moveTo>
                <a:lnTo>
                  <a:pt x="11261090" y="5133340"/>
                </a:lnTo>
                <a:lnTo>
                  <a:pt x="11261090" y="5114290"/>
                </a:lnTo>
                <a:lnTo>
                  <a:pt x="11280140" y="5114290"/>
                </a:lnTo>
                <a:lnTo>
                  <a:pt x="11280140" y="5133340"/>
                </a:lnTo>
                <a:close/>
              </a:path>
              <a:path w="11280140" h="5674995">
                <a:moveTo>
                  <a:pt x="11280140" y="5171440"/>
                </a:moveTo>
                <a:lnTo>
                  <a:pt x="11261090" y="5171440"/>
                </a:lnTo>
                <a:lnTo>
                  <a:pt x="11261090" y="5152390"/>
                </a:lnTo>
                <a:lnTo>
                  <a:pt x="11280140" y="5152390"/>
                </a:lnTo>
                <a:lnTo>
                  <a:pt x="11280140" y="5171440"/>
                </a:lnTo>
                <a:close/>
              </a:path>
              <a:path w="11280140" h="5674995">
                <a:moveTo>
                  <a:pt x="11280140" y="5209540"/>
                </a:moveTo>
                <a:lnTo>
                  <a:pt x="11261090" y="5209540"/>
                </a:lnTo>
                <a:lnTo>
                  <a:pt x="11261090" y="5190490"/>
                </a:lnTo>
                <a:lnTo>
                  <a:pt x="11280140" y="5190490"/>
                </a:lnTo>
                <a:lnTo>
                  <a:pt x="11280140" y="5209540"/>
                </a:lnTo>
                <a:close/>
              </a:path>
              <a:path w="11280140" h="5674995">
                <a:moveTo>
                  <a:pt x="11280140" y="5247640"/>
                </a:moveTo>
                <a:lnTo>
                  <a:pt x="11261090" y="5247640"/>
                </a:lnTo>
                <a:lnTo>
                  <a:pt x="11261090" y="5228590"/>
                </a:lnTo>
                <a:lnTo>
                  <a:pt x="11280140" y="5228590"/>
                </a:lnTo>
                <a:lnTo>
                  <a:pt x="11280140" y="5247640"/>
                </a:lnTo>
                <a:close/>
              </a:path>
              <a:path w="11280140" h="5674995">
                <a:moveTo>
                  <a:pt x="11280140" y="5285740"/>
                </a:moveTo>
                <a:lnTo>
                  <a:pt x="11261090" y="5285740"/>
                </a:lnTo>
                <a:lnTo>
                  <a:pt x="11261090" y="5266690"/>
                </a:lnTo>
                <a:lnTo>
                  <a:pt x="11280140" y="5266690"/>
                </a:lnTo>
                <a:lnTo>
                  <a:pt x="11280140" y="5285740"/>
                </a:lnTo>
                <a:close/>
              </a:path>
              <a:path w="11280140" h="5674995">
                <a:moveTo>
                  <a:pt x="11280140" y="5323840"/>
                </a:moveTo>
                <a:lnTo>
                  <a:pt x="11261090" y="5323840"/>
                </a:lnTo>
                <a:lnTo>
                  <a:pt x="11261090" y="5304790"/>
                </a:lnTo>
                <a:lnTo>
                  <a:pt x="11280140" y="5304790"/>
                </a:lnTo>
                <a:lnTo>
                  <a:pt x="11280140" y="5323840"/>
                </a:lnTo>
                <a:close/>
              </a:path>
              <a:path w="11280140" h="5674995">
                <a:moveTo>
                  <a:pt x="11280140" y="5361940"/>
                </a:moveTo>
                <a:lnTo>
                  <a:pt x="11261090" y="5361940"/>
                </a:lnTo>
                <a:lnTo>
                  <a:pt x="11261090" y="5342890"/>
                </a:lnTo>
                <a:lnTo>
                  <a:pt x="11280140" y="5342890"/>
                </a:lnTo>
                <a:lnTo>
                  <a:pt x="11280140" y="5361940"/>
                </a:lnTo>
                <a:close/>
              </a:path>
              <a:path w="11280140" h="5674995">
                <a:moveTo>
                  <a:pt x="11280140" y="5400039"/>
                </a:moveTo>
                <a:lnTo>
                  <a:pt x="11261090" y="5400039"/>
                </a:lnTo>
                <a:lnTo>
                  <a:pt x="11261090" y="5380989"/>
                </a:lnTo>
                <a:lnTo>
                  <a:pt x="11280140" y="5380989"/>
                </a:lnTo>
                <a:lnTo>
                  <a:pt x="11280140" y="5400039"/>
                </a:lnTo>
                <a:close/>
              </a:path>
              <a:path w="11280140" h="5674995">
                <a:moveTo>
                  <a:pt x="11280140" y="5438139"/>
                </a:moveTo>
                <a:lnTo>
                  <a:pt x="11261090" y="5438139"/>
                </a:lnTo>
                <a:lnTo>
                  <a:pt x="11261090" y="5419089"/>
                </a:lnTo>
                <a:lnTo>
                  <a:pt x="11280140" y="5419089"/>
                </a:lnTo>
                <a:lnTo>
                  <a:pt x="11280140" y="5438139"/>
                </a:lnTo>
                <a:close/>
              </a:path>
              <a:path w="11280140" h="5674995">
                <a:moveTo>
                  <a:pt x="11280140" y="5476239"/>
                </a:moveTo>
                <a:lnTo>
                  <a:pt x="11261090" y="5476239"/>
                </a:lnTo>
                <a:lnTo>
                  <a:pt x="11261090" y="5457189"/>
                </a:lnTo>
                <a:lnTo>
                  <a:pt x="11280140" y="5457189"/>
                </a:lnTo>
                <a:lnTo>
                  <a:pt x="11280140" y="5476239"/>
                </a:lnTo>
                <a:close/>
              </a:path>
              <a:path w="11280140" h="5674995">
                <a:moveTo>
                  <a:pt x="11280140" y="5514339"/>
                </a:moveTo>
                <a:lnTo>
                  <a:pt x="11261090" y="5514339"/>
                </a:lnTo>
                <a:lnTo>
                  <a:pt x="11261090" y="5495289"/>
                </a:lnTo>
                <a:lnTo>
                  <a:pt x="11280140" y="5495289"/>
                </a:lnTo>
                <a:lnTo>
                  <a:pt x="11280140" y="5514339"/>
                </a:lnTo>
                <a:close/>
              </a:path>
              <a:path w="11280140" h="5674995">
                <a:moveTo>
                  <a:pt x="11280140" y="5552439"/>
                </a:moveTo>
                <a:lnTo>
                  <a:pt x="11261090" y="5552439"/>
                </a:lnTo>
                <a:lnTo>
                  <a:pt x="11261090" y="5533389"/>
                </a:lnTo>
                <a:lnTo>
                  <a:pt x="11280140" y="5533389"/>
                </a:lnTo>
                <a:lnTo>
                  <a:pt x="11280140" y="5552439"/>
                </a:lnTo>
                <a:close/>
              </a:path>
              <a:path w="11280140" h="5674995">
                <a:moveTo>
                  <a:pt x="11280140" y="5590539"/>
                </a:moveTo>
                <a:lnTo>
                  <a:pt x="11261090" y="5590539"/>
                </a:lnTo>
                <a:lnTo>
                  <a:pt x="11261090" y="5571489"/>
                </a:lnTo>
                <a:lnTo>
                  <a:pt x="11280140" y="5571489"/>
                </a:lnTo>
                <a:lnTo>
                  <a:pt x="11280140" y="5590539"/>
                </a:lnTo>
                <a:close/>
              </a:path>
              <a:path w="11280140" h="5674995">
                <a:moveTo>
                  <a:pt x="11280140" y="5628639"/>
                </a:moveTo>
                <a:lnTo>
                  <a:pt x="11261090" y="5628639"/>
                </a:lnTo>
                <a:lnTo>
                  <a:pt x="11261090" y="5609589"/>
                </a:lnTo>
                <a:lnTo>
                  <a:pt x="11280140" y="5609589"/>
                </a:lnTo>
                <a:lnTo>
                  <a:pt x="11280140" y="5628639"/>
                </a:lnTo>
                <a:close/>
              </a:path>
              <a:path w="11280140" h="5674995">
                <a:moveTo>
                  <a:pt x="11261090" y="5665470"/>
                </a:moveTo>
                <a:lnTo>
                  <a:pt x="11261090" y="5647689"/>
                </a:lnTo>
                <a:lnTo>
                  <a:pt x="11280140" y="5647689"/>
                </a:lnTo>
                <a:lnTo>
                  <a:pt x="11280140" y="5655945"/>
                </a:lnTo>
                <a:lnTo>
                  <a:pt x="11269345" y="5655945"/>
                </a:lnTo>
                <a:lnTo>
                  <a:pt x="11269345" y="5657214"/>
                </a:lnTo>
                <a:lnTo>
                  <a:pt x="11261090" y="5665470"/>
                </a:lnTo>
                <a:close/>
              </a:path>
              <a:path w="11280140" h="5674995">
                <a:moveTo>
                  <a:pt x="11269345" y="5657214"/>
                </a:moveTo>
                <a:lnTo>
                  <a:pt x="11269345" y="5655945"/>
                </a:lnTo>
                <a:lnTo>
                  <a:pt x="11270615" y="5655945"/>
                </a:lnTo>
                <a:lnTo>
                  <a:pt x="11269345" y="5657214"/>
                </a:lnTo>
                <a:close/>
              </a:path>
              <a:path w="11280140" h="5674995">
                <a:moveTo>
                  <a:pt x="11270615" y="5674995"/>
                </a:moveTo>
                <a:lnTo>
                  <a:pt x="11269345" y="5674995"/>
                </a:lnTo>
                <a:lnTo>
                  <a:pt x="11269345" y="5657214"/>
                </a:lnTo>
                <a:lnTo>
                  <a:pt x="11270615" y="5655945"/>
                </a:lnTo>
                <a:lnTo>
                  <a:pt x="11280140" y="5655945"/>
                </a:lnTo>
                <a:lnTo>
                  <a:pt x="11280140" y="5665470"/>
                </a:lnTo>
                <a:lnTo>
                  <a:pt x="11279898" y="5667590"/>
                </a:lnTo>
                <a:lnTo>
                  <a:pt x="11270615" y="5674995"/>
                </a:lnTo>
                <a:close/>
              </a:path>
              <a:path w="11280140" h="5674995">
                <a:moveTo>
                  <a:pt x="11250295" y="5674995"/>
                </a:moveTo>
                <a:lnTo>
                  <a:pt x="11231245" y="5674995"/>
                </a:lnTo>
                <a:lnTo>
                  <a:pt x="11231245" y="5655945"/>
                </a:lnTo>
                <a:lnTo>
                  <a:pt x="11250295" y="5655945"/>
                </a:lnTo>
                <a:lnTo>
                  <a:pt x="11250295" y="5674995"/>
                </a:lnTo>
                <a:close/>
              </a:path>
              <a:path w="11280140" h="5674995">
                <a:moveTo>
                  <a:pt x="11212195" y="5674995"/>
                </a:moveTo>
                <a:lnTo>
                  <a:pt x="11193145" y="5674995"/>
                </a:lnTo>
                <a:lnTo>
                  <a:pt x="11193145" y="5655945"/>
                </a:lnTo>
                <a:lnTo>
                  <a:pt x="11212195" y="5655945"/>
                </a:lnTo>
                <a:lnTo>
                  <a:pt x="11212195" y="5674995"/>
                </a:lnTo>
                <a:close/>
              </a:path>
              <a:path w="11280140" h="5674995">
                <a:moveTo>
                  <a:pt x="11174095" y="5674995"/>
                </a:moveTo>
                <a:lnTo>
                  <a:pt x="11155045" y="5674995"/>
                </a:lnTo>
                <a:lnTo>
                  <a:pt x="11155045" y="5655945"/>
                </a:lnTo>
                <a:lnTo>
                  <a:pt x="11174095" y="5655945"/>
                </a:lnTo>
                <a:lnTo>
                  <a:pt x="11174095" y="5674995"/>
                </a:lnTo>
                <a:close/>
              </a:path>
              <a:path w="11280140" h="5674995">
                <a:moveTo>
                  <a:pt x="11135995" y="5674995"/>
                </a:moveTo>
                <a:lnTo>
                  <a:pt x="11116945" y="5674995"/>
                </a:lnTo>
                <a:lnTo>
                  <a:pt x="11116945" y="5655945"/>
                </a:lnTo>
                <a:lnTo>
                  <a:pt x="11135995" y="5655945"/>
                </a:lnTo>
                <a:lnTo>
                  <a:pt x="11135995" y="5674995"/>
                </a:lnTo>
                <a:close/>
              </a:path>
              <a:path w="11280140" h="5674995">
                <a:moveTo>
                  <a:pt x="11097895" y="5674995"/>
                </a:moveTo>
                <a:lnTo>
                  <a:pt x="11078845" y="5674995"/>
                </a:lnTo>
                <a:lnTo>
                  <a:pt x="11078845" y="5655945"/>
                </a:lnTo>
                <a:lnTo>
                  <a:pt x="11097895" y="5655945"/>
                </a:lnTo>
                <a:lnTo>
                  <a:pt x="11097895" y="5674995"/>
                </a:lnTo>
                <a:close/>
              </a:path>
              <a:path w="11280140" h="5674995">
                <a:moveTo>
                  <a:pt x="11059795" y="5674995"/>
                </a:moveTo>
                <a:lnTo>
                  <a:pt x="11040745" y="5674995"/>
                </a:lnTo>
                <a:lnTo>
                  <a:pt x="11040745" y="5655945"/>
                </a:lnTo>
                <a:lnTo>
                  <a:pt x="11059795" y="5655945"/>
                </a:lnTo>
                <a:lnTo>
                  <a:pt x="11059795" y="5674995"/>
                </a:lnTo>
                <a:close/>
              </a:path>
              <a:path w="11280140" h="5674995">
                <a:moveTo>
                  <a:pt x="11021695" y="5674995"/>
                </a:moveTo>
                <a:lnTo>
                  <a:pt x="11002645" y="5674995"/>
                </a:lnTo>
                <a:lnTo>
                  <a:pt x="11002645" y="5655945"/>
                </a:lnTo>
                <a:lnTo>
                  <a:pt x="11021695" y="5655945"/>
                </a:lnTo>
                <a:lnTo>
                  <a:pt x="11021695" y="5674995"/>
                </a:lnTo>
                <a:close/>
              </a:path>
              <a:path w="11280140" h="5674995">
                <a:moveTo>
                  <a:pt x="10983595" y="5674995"/>
                </a:moveTo>
                <a:lnTo>
                  <a:pt x="10964545" y="5674995"/>
                </a:lnTo>
                <a:lnTo>
                  <a:pt x="10964545" y="5655945"/>
                </a:lnTo>
                <a:lnTo>
                  <a:pt x="10983595" y="5655945"/>
                </a:lnTo>
                <a:lnTo>
                  <a:pt x="10983595" y="5674995"/>
                </a:lnTo>
                <a:close/>
              </a:path>
              <a:path w="11280140" h="5674995">
                <a:moveTo>
                  <a:pt x="10945495" y="5674995"/>
                </a:moveTo>
                <a:lnTo>
                  <a:pt x="10926445" y="5674995"/>
                </a:lnTo>
                <a:lnTo>
                  <a:pt x="10926445" y="5655945"/>
                </a:lnTo>
                <a:lnTo>
                  <a:pt x="10945495" y="5655945"/>
                </a:lnTo>
                <a:lnTo>
                  <a:pt x="10945495" y="5674995"/>
                </a:lnTo>
                <a:close/>
              </a:path>
              <a:path w="11280140" h="5674995">
                <a:moveTo>
                  <a:pt x="10907395" y="5674995"/>
                </a:moveTo>
                <a:lnTo>
                  <a:pt x="10888345" y="5674995"/>
                </a:lnTo>
                <a:lnTo>
                  <a:pt x="10888345" y="5655945"/>
                </a:lnTo>
                <a:lnTo>
                  <a:pt x="10907395" y="5655945"/>
                </a:lnTo>
                <a:lnTo>
                  <a:pt x="10907395" y="5674995"/>
                </a:lnTo>
                <a:close/>
              </a:path>
              <a:path w="11280140" h="5674995">
                <a:moveTo>
                  <a:pt x="10869295" y="5674995"/>
                </a:moveTo>
                <a:lnTo>
                  <a:pt x="10850245" y="5674995"/>
                </a:lnTo>
                <a:lnTo>
                  <a:pt x="10850245" y="5655945"/>
                </a:lnTo>
                <a:lnTo>
                  <a:pt x="10869295" y="5655945"/>
                </a:lnTo>
                <a:lnTo>
                  <a:pt x="10869295" y="5674995"/>
                </a:lnTo>
                <a:close/>
              </a:path>
              <a:path w="11280140" h="5674995">
                <a:moveTo>
                  <a:pt x="10831195" y="5674995"/>
                </a:moveTo>
                <a:lnTo>
                  <a:pt x="10812145" y="5674995"/>
                </a:lnTo>
                <a:lnTo>
                  <a:pt x="10812145" y="5655945"/>
                </a:lnTo>
                <a:lnTo>
                  <a:pt x="10831195" y="5655945"/>
                </a:lnTo>
                <a:lnTo>
                  <a:pt x="10831195" y="5674995"/>
                </a:lnTo>
                <a:close/>
              </a:path>
              <a:path w="11280140" h="5674995">
                <a:moveTo>
                  <a:pt x="10793095" y="5674995"/>
                </a:moveTo>
                <a:lnTo>
                  <a:pt x="10774045" y="5674995"/>
                </a:lnTo>
                <a:lnTo>
                  <a:pt x="10774045" y="5655945"/>
                </a:lnTo>
                <a:lnTo>
                  <a:pt x="10793095" y="5655945"/>
                </a:lnTo>
                <a:lnTo>
                  <a:pt x="10793095" y="5674995"/>
                </a:lnTo>
                <a:close/>
              </a:path>
              <a:path w="11280140" h="5674995">
                <a:moveTo>
                  <a:pt x="10754995" y="5674995"/>
                </a:moveTo>
                <a:lnTo>
                  <a:pt x="10735945" y="5674995"/>
                </a:lnTo>
                <a:lnTo>
                  <a:pt x="10735945" y="5655945"/>
                </a:lnTo>
                <a:lnTo>
                  <a:pt x="10754995" y="5655945"/>
                </a:lnTo>
                <a:lnTo>
                  <a:pt x="10754995" y="5674995"/>
                </a:lnTo>
                <a:close/>
              </a:path>
              <a:path w="11280140" h="5674995">
                <a:moveTo>
                  <a:pt x="10716895" y="5674995"/>
                </a:moveTo>
                <a:lnTo>
                  <a:pt x="10697845" y="5674995"/>
                </a:lnTo>
                <a:lnTo>
                  <a:pt x="10697845" y="5655945"/>
                </a:lnTo>
                <a:lnTo>
                  <a:pt x="10716895" y="5655945"/>
                </a:lnTo>
                <a:lnTo>
                  <a:pt x="10716895" y="5674995"/>
                </a:lnTo>
                <a:close/>
              </a:path>
              <a:path w="11280140" h="5674995">
                <a:moveTo>
                  <a:pt x="10678795" y="5674995"/>
                </a:moveTo>
                <a:lnTo>
                  <a:pt x="10659745" y="5674995"/>
                </a:lnTo>
                <a:lnTo>
                  <a:pt x="10659745" y="5655945"/>
                </a:lnTo>
                <a:lnTo>
                  <a:pt x="10678795" y="5655945"/>
                </a:lnTo>
                <a:lnTo>
                  <a:pt x="10678795" y="5674995"/>
                </a:lnTo>
                <a:close/>
              </a:path>
              <a:path w="11280140" h="5674995">
                <a:moveTo>
                  <a:pt x="10640695" y="5674995"/>
                </a:moveTo>
                <a:lnTo>
                  <a:pt x="10621645" y="5674995"/>
                </a:lnTo>
                <a:lnTo>
                  <a:pt x="10621645" y="5655945"/>
                </a:lnTo>
                <a:lnTo>
                  <a:pt x="10640695" y="5655945"/>
                </a:lnTo>
                <a:lnTo>
                  <a:pt x="10640695" y="5674995"/>
                </a:lnTo>
                <a:close/>
              </a:path>
              <a:path w="11280140" h="5674995">
                <a:moveTo>
                  <a:pt x="10602595" y="5674995"/>
                </a:moveTo>
                <a:lnTo>
                  <a:pt x="10583545" y="5674995"/>
                </a:lnTo>
                <a:lnTo>
                  <a:pt x="10583545" y="5655945"/>
                </a:lnTo>
                <a:lnTo>
                  <a:pt x="10602595" y="5655945"/>
                </a:lnTo>
                <a:lnTo>
                  <a:pt x="10602595" y="5674995"/>
                </a:lnTo>
                <a:close/>
              </a:path>
              <a:path w="11280140" h="5674995">
                <a:moveTo>
                  <a:pt x="10564495" y="5674995"/>
                </a:moveTo>
                <a:lnTo>
                  <a:pt x="10545445" y="5674995"/>
                </a:lnTo>
                <a:lnTo>
                  <a:pt x="10545445" y="5655945"/>
                </a:lnTo>
                <a:lnTo>
                  <a:pt x="10564495" y="5655945"/>
                </a:lnTo>
                <a:lnTo>
                  <a:pt x="10564495" y="5674995"/>
                </a:lnTo>
                <a:close/>
              </a:path>
              <a:path w="11280140" h="5674995">
                <a:moveTo>
                  <a:pt x="10526395" y="5674995"/>
                </a:moveTo>
                <a:lnTo>
                  <a:pt x="10507345" y="5674995"/>
                </a:lnTo>
                <a:lnTo>
                  <a:pt x="10507345" y="5655945"/>
                </a:lnTo>
                <a:lnTo>
                  <a:pt x="10526395" y="5655945"/>
                </a:lnTo>
                <a:lnTo>
                  <a:pt x="10526395" y="5674995"/>
                </a:lnTo>
                <a:close/>
              </a:path>
              <a:path w="11280140" h="5674995">
                <a:moveTo>
                  <a:pt x="10488295" y="5674995"/>
                </a:moveTo>
                <a:lnTo>
                  <a:pt x="10469245" y="5674995"/>
                </a:lnTo>
                <a:lnTo>
                  <a:pt x="10469245" y="5655945"/>
                </a:lnTo>
                <a:lnTo>
                  <a:pt x="10488295" y="5655945"/>
                </a:lnTo>
                <a:lnTo>
                  <a:pt x="10488295" y="5674995"/>
                </a:lnTo>
                <a:close/>
              </a:path>
              <a:path w="11280140" h="5674995">
                <a:moveTo>
                  <a:pt x="10450195" y="5674995"/>
                </a:moveTo>
                <a:lnTo>
                  <a:pt x="10431145" y="5674995"/>
                </a:lnTo>
                <a:lnTo>
                  <a:pt x="10431145" y="5655945"/>
                </a:lnTo>
                <a:lnTo>
                  <a:pt x="10450195" y="5655945"/>
                </a:lnTo>
                <a:lnTo>
                  <a:pt x="10450195" y="5674995"/>
                </a:lnTo>
                <a:close/>
              </a:path>
              <a:path w="11280140" h="5674995">
                <a:moveTo>
                  <a:pt x="10412095" y="5674995"/>
                </a:moveTo>
                <a:lnTo>
                  <a:pt x="10393045" y="5674995"/>
                </a:lnTo>
                <a:lnTo>
                  <a:pt x="10393045" y="5655945"/>
                </a:lnTo>
                <a:lnTo>
                  <a:pt x="10412095" y="5655945"/>
                </a:lnTo>
                <a:lnTo>
                  <a:pt x="10412095" y="5674995"/>
                </a:lnTo>
                <a:close/>
              </a:path>
              <a:path w="11280140" h="5674995">
                <a:moveTo>
                  <a:pt x="10373995" y="5674995"/>
                </a:moveTo>
                <a:lnTo>
                  <a:pt x="10354945" y="5674995"/>
                </a:lnTo>
                <a:lnTo>
                  <a:pt x="10354945" y="5655945"/>
                </a:lnTo>
                <a:lnTo>
                  <a:pt x="10373995" y="5655945"/>
                </a:lnTo>
                <a:lnTo>
                  <a:pt x="10373995" y="5674995"/>
                </a:lnTo>
                <a:close/>
              </a:path>
              <a:path w="11280140" h="5674995">
                <a:moveTo>
                  <a:pt x="10335895" y="5674995"/>
                </a:moveTo>
                <a:lnTo>
                  <a:pt x="10316845" y="5674995"/>
                </a:lnTo>
                <a:lnTo>
                  <a:pt x="10316845" y="5655945"/>
                </a:lnTo>
                <a:lnTo>
                  <a:pt x="10335895" y="5655945"/>
                </a:lnTo>
                <a:lnTo>
                  <a:pt x="10335895" y="5674995"/>
                </a:lnTo>
                <a:close/>
              </a:path>
              <a:path w="11280140" h="5674995">
                <a:moveTo>
                  <a:pt x="10297795" y="5674995"/>
                </a:moveTo>
                <a:lnTo>
                  <a:pt x="10278745" y="5674995"/>
                </a:lnTo>
                <a:lnTo>
                  <a:pt x="10278745" y="5655945"/>
                </a:lnTo>
                <a:lnTo>
                  <a:pt x="10297795" y="5655945"/>
                </a:lnTo>
                <a:lnTo>
                  <a:pt x="10297795" y="5674995"/>
                </a:lnTo>
                <a:close/>
              </a:path>
              <a:path w="11280140" h="5674995">
                <a:moveTo>
                  <a:pt x="10259695" y="5674995"/>
                </a:moveTo>
                <a:lnTo>
                  <a:pt x="10240645" y="5674995"/>
                </a:lnTo>
                <a:lnTo>
                  <a:pt x="10240645" y="5655945"/>
                </a:lnTo>
                <a:lnTo>
                  <a:pt x="10259695" y="5655945"/>
                </a:lnTo>
                <a:lnTo>
                  <a:pt x="10259695" y="5674995"/>
                </a:lnTo>
                <a:close/>
              </a:path>
              <a:path w="11280140" h="5674995">
                <a:moveTo>
                  <a:pt x="10221595" y="5674995"/>
                </a:moveTo>
                <a:lnTo>
                  <a:pt x="10202545" y="5674995"/>
                </a:lnTo>
                <a:lnTo>
                  <a:pt x="10202545" y="5655945"/>
                </a:lnTo>
                <a:lnTo>
                  <a:pt x="10221595" y="5655945"/>
                </a:lnTo>
                <a:lnTo>
                  <a:pt x="10221595" y="5674995"/>
                </a:lnTo>
                <a:close/>
              </a:path>
              <a:path w="11280140" h="5674995">
                <a:moveTo>
                  <a:pt x="10183495" y="5674995"/>
                </a:moveTo>
                <a:lnTo>
                  <a:pt x="10164445" y="5674995"/>
                </a:lnTo>
                <a:lnTo>
                  <a:pt x="10164445" y="5655945"/>
                </a:lnTo>
                <a:lnTo>
                  <a:pt x="10183495" y="5655945"/>
                </a:lnTo>
                <a:lnTo>
                  <a:pt x="10183495" y="5674995"/>
                </a:lnTo>
                <a:close/>
              </a:path>
              <a:path w="11280140" h="5674995">
                <a:moveTo>
                  <a:pt x="10145395" y="5674995"/>
                </a:moveTo>
                <a:lnTo>
                  <a:pt x="10126345" y="5674995"/>
                </a:lnTo>
                <a:lnTo>
                  <a:pt x="10126345" y="5655945"/>
                </a:lnTo>
                <a:lnTo>
                  <a:pt x="10145395" y="5655945"/>
                </a:lnTo>
                <a:lnTo>
                  <a:pt x="10145395" y="5674995"/>
                </a:lnTo>
                <a:close/>
              </a:path>
              <a:path w="11280140" h="5674995">
                <a:moveTo>
                  <a:pt x="10107295" y="5674995"/>
                </a:moveTo>
                <a:lnTo>
                  <a:pt x="10088245" y="5674995"/>
                </a:lnTo>
                <a:lnTo>
                  <a:pt x="10088245" y="5655945"/>
                </a:lnTo>
                <a:lnTo>
                  <a:pt x="10107295" y="5655945"/>
                </a:lnTo>
                <a:lnTo>
                  <a:pt x="10107295" y="5674995"/>
                </a:lnTo>
                <a:close/>
              </a:path>
              <a:path w="11280140" h="5674995">
                <a:moveTo>
                  <a:pt x="10069195" y="5674995"/>
                </a:moveTo>
                <a:lnTo>
                  <a:pt x="10050145" y="5674995"/>
                </a:lnTo>
                <a:lnTo>
                  <a:pt x="10050145" y="5655945"/>
                </a:lnTo>
                <a:lnTo>
                  <a:pt x="10069195" y="5655945"/>
                </a:lnTo>
                <a:lnTo>
                  <a:pt x="10069195" y="5674995"/>
                </a:lnTo>
                <a:close/>
              </a:path>
              <a:path w="11280140" h="5674995">
                <a:moveTo>
                  <a:pt x="10031095" y="5674995"/>
                </a:moveTo>
                <a:lnTo>
                  <a:pt x="10012045" y="5674995"/>
                </a:lnTo>
                <a:lnTo>
                  <a:pt x="10012045" y="5655945"/>
                </a:lnTo>
                <a:lnTo>
                  <a:pt x="10031095" y="5655945"/>
                </a:lnTo>
                <a:lnTo>
                  <a:pt x="10031095" y="5674995"/>
                </a:lnTo>
                <a:close/>
              </a:path>
              <a:path w="11280140" h="5674995">
                <a:moveTo>
                  <a:pt x="9992995" y="5674995"/>
                </a:moveTo>
                <a:lnTo>
                  <a:pt x="9973945" y="5674995"/>
                </a:lnTo>
                <a:lnTo>
                  <a:pt x="9973945" y="5655945"/>
                </a:lnTo>
                <a:lnTo>
                  <a:pt x="9992995" y="5655945"/>
                </a:lnTo>
                <a:lnTo>
                  <a:pt x="9992995" y="5674995"/>
                </a:lnTo>
                <a:close/>
              </a:path>
              <a:path w="11280140" h="5674995">
                <a:moveTo>
                  <a:pt x="9954895" y="5674995"/>
                </a:moveTo>
                <a:lnTo>
                  <a:pt x="9935845" y="5674995"/>
                </a:lnTo>
                <a:lnTo>
                  <a:pt x="9935845" y="5655945"/>
                </a:lnTo>
                <a:lnTo>
                  <a:pt x="9954895" y="5655945"/>
                </a:lnTo>
                <a:lnTo>
                  <a:pt x="9954895" y="5674995"/>
                </a:lnTo>
                <a:close/>
              </a:path>
              <a:path w="11280140" h="5674995">
                <a:moveTo>
                  <a:pt x="9916795" y="5674995"/>
                </a:moveTo>
                <a:lnTo>
                  <a:pt x="9897745" y="5674995"/>
                </a:lnTo>
                <a:lnTo>
                  <a:pt x="9897745" y="5655945"/>
                </a:lnTo>
                <a:lnTo>
                  <a:pt x="9916795" y="5655945"/>
                </a:lnTo>
                <a:lnTo>
                  <a:pt x="9916795" y="5674995"/>
                </a:lnTo>
                <a:close/>
              </a:path>
              <a:path w="11280140" h="5674995">
                <a:moveTo>
                  <a:pt x="9878695" y="5674995"/>
                </a:moveTo>
                <a:lnTo>
                  <a:pt x="9859645" y="5674995"/>
                </a:lnTo>
                <a:lnTo>
                  <a:pt x="9859645" y="5655945"/>
                </a:lnTo>
                <a:lnTo>
                  <a:pt x="9878695" y="5655945"/>
                </a:lnTo>
                <a:lnTo>
                  <a:pt x="9878695" y="5674995"/>
                </a:lnTo>
                <a:close/>
              </a:path>
              <a:path w="11280140" h="5674995">
                <a:moveTo>
                  <a:pt x="9840595" y="5674995"/>
                </a:moveTo>
                <a:lnTo>
                  <a:pt x="9821545" y="5674995"/>
                </a:lnTo>
                <a:lnTo>
                  <a:pt x="9821545" y="5655945"/>
                </a:lnTo>
                <a:lnTo>
                  <a:pt x="9840595" y="5655945"/>
                </a:lnTo>
                <a:lnTo>
                  <a:pt x="9840595" y="5674995"/>
                </a:lnTo>
                <a:close/>
              </a:path>
              <a:path w="11280140" h="5674995">
                <a:moveTo>
                  <a:pt x="9802495" y="5674995"/>
                </a:moveTo>
                <a:lnTo>
                  <a:pt x="9783445" y="5674995"/>
                </a:lnTo>
                <a:lnTo>
                  <a:pt x="9783445" y="5655945"/>
                </a:lnTo>
                <a:lnTo>
                  <a:pt x="9802495" y="5655945"/>
                </a:lnTo>
                <a:lnTo>
                  <a:pt x="9802495" y="5674995"/>
                </a:lnTo>
                <a:close/>
              </a:path>
              <a:path w="11280140" h="5674995">
                <a:moveTo>
                  <a:pt x="9764395" y="5674995"/>
                </a:moveTo>
                <a:lnTo>
                  <a:pt x="9745345" y="5674995"/>
                </a:lnTo>
                <a:lnTo>
                  <a:pt x="9745345" y="5655945"/>
                </a:lnTo>
                <a:lnTo>
                  <a:pt x="9764395" y="5655945"/>
                </a:lnTo>
                <a:lnTo>
                  <a:pt x="9764395" y="5674995"/>
                </a:lnTo>
                <a:close/>
              </a:path>
              <a:path w="11280140" h="5674995">
                <a:moveTo>
                  <a:pt x="9726295" y="5674995"/>
                </a:moveTo>
                <a:lnTo>
                  <a:pt x="9707245" y="5674995"/>
                </a:lnTo>
                <a:lnTo>
                  <a:pt x="9707245" y="5655945"/>
                </a:lnTo>
                <a:lnTo>
                  <a:pt x="9726295" y="5655945"/>
                </a:lnTo>
                <a:lnTo>
                  <a:pt x="9726295" y="5674995"/>
                </a:lnTo>
                <a:close/>
              </a:path>
              <a:path w="11280140" h="5674995">
                <a:moveTo>
                  <a:pt x="9688195" y="5674995"/>
                </a:moveTo>
                <a:lnTo>
                  <a:pt x="9669145" y="5674995"/>
                </a:lnTo>
                <a:lnTo>
                  <a:pt x="9669145" y="5655945"/>
                </a:lnTo>
                <a:lnTo>
                  <a:pt x="9688195" y="5655945"/>
                </a:lnTo>
                <a:lnTo>
                  <a:pt x="9688195" y="5674995"/>
                </a:lnTo>
                <a:close/>
              </a:path>
              <a:path w="11280140" h="5674995">
                <a:moveTo>
                  <a:pt x="9650095" y="5674995"/>
                </a:moveTo>
                <a:lnTo>
                  <a:pt x="9631045" y="5674995"/>
                </a:lnTo>
                <a:lnTo>
                  <a:pt x="9631045" y="5655945"/>
                </a:lnTo>
                <a:lnTo>
                  <a:pt x="9650095" y="5655945"/>
                </a:lnTo>
                <a:lnTo>
                  <a:pt x="9650095" y="5674995"/>
                </a:lnTo>
                <a:close/>
              </a:path>
              <a:path w="11280140" h="5674995">
                <a:moveTo>
                  <a:pt x="9611995" y="5674995"/>
                </a:moveTo>
                <a:lnTo>
                  <a:pt x="9592945" y="5674995"/>
                </a:lnTo>
                <a:lnTo>
                  <a:pt x="9592945" y="5655945"/>
                </a:lnTo>
                <a:lnTo>
                  <a:pt x="9611995" y="5655945"/>
                </a:lnTo>
                <a:lnTo>
                  <a:pt x="9611995" y="5674995"/>
                </a:lnTo>
                <a:close/>
              </a:path>
              <a:path w="11280140" h="5674995">
                <a:moveTo>
                  <a:pt x="9573895" y="5674995"/>
                </a:moveTo>
                <a:lnTo>
                  <a:pt x="9554845" y="5674995"/>
                </a:lnTo>
                <a:lnTo>
                  <a:pt x="9554845" y="5655945"/>
                </a:lnTo>
                <a:lnTo>
                  <a:pt x="9573895" y="5655945"/>
                </a:lnTo>
                <a:lnTo>
                  <a:pt x="9573895" y="5674995"/>
                </a:lnTo>
                <a:close/>
              </a:path>
              <a:path w="11280140" h="5674995">
                <a:moveTo>
                  <a:pt x="9535795" y="5674995"/>
                </a:moveTo>
                <a:lnTo>
                  <a:pt x="9516745" y="5674995"/>
                </a:lnTo>
                <a:lnTo>
                  <a:pt x="9516745" y="5655945"/>
                </a:lnTo>
                <a:lnTo>
                  <a:pt x="9535795" y="5655945"/>
                </a:lnTo>
                <a:lnTo>
                  <a:pt x="9535795" y="5674995"/>
                </a:lnTo>
                <a:close/>
              </a:path>
              <a:path w="11280140" h="5674995">
                <a:moveTo>
                  <a:pt x="9497695" y="5674995"/>
                </a:moveTo>
                <a:lnTo>
                  <a:pt x="9478645" y="5674995"/>
                </a:lnTo>
                <a:lnTo>
                  <a:pt x="9478645" y="5655945"/>
                </a:lnTo>
                <a:lnTo>
                  <a:pt x="9497695" y="5655945"/>
                </a:lnTo>
                <a:lnTo>
                  <a:pt x="9497695" y="5674995"/>
                </a:lnTo>
                <a:close/>
              </a:path>
              <a:path w="11280140" h="5674995">
                <a:moveTo>
                  <a:pt x="9459595" y="5674995"/>
                </a:moveTo>
                <a:lnTo>
                  <a:pt x="9440545" y="5674995"/>
                </a:lnTo>
                <a:lnTo>
                  <a:pt x="9440545" y="5655945"/>
                </a:lnTo>
                <a:lnTo>
                  <a:pt x="9459595" y="5655945"/>
                </a:lnTo>
                <a:lnTo>
                  <a:pt x="9459595" y="5674995"/>
                </a:lnTo>
                <a:close/>
              </a:path>
              <a:path w="11280140" h="5674995">
                <a:moveTo>
                  <a:pt x="9421495" y="5674995"/>
                </a:moveTo>
                <a:lnTo>
                  <a:pt x="9402445" y="5674995"/>
                </a:lnTo>
                <a:lnTo>
                  <a:pt x="9402445" y="5655945"/>
                </a:lnTo>
                <a:lnTo>
                  <a:pt x="9421495" y="5655945"/>
                </a:lnTo>
                <a:lnTo>
                  <a:pt x="9421495" y="5674995"/>
                </a:lnTo>
                <a:close/>
              </a:path>
              <a:path w="11280140" h="5674995">
                <a:moveTo>
                  <a:pt x="9383395" y="5674995"/>
                </a:moveTo>
                <a:lnTo>
                  <a:pt x="9364345" y="5674995"/>
                </a:lnTo>
                <a:lnTo>
                  <a:pt x="9364345" y="5655945"/>
                </a:lnTo>
                <a:lnTo>
                  <a:pt x="9383395" y="5655945"/>
                </a:lnTo>
                <a:lnTo>
                  <a:pt x="9383395" y="5674995"/>
                </a:lnTo>
                <a:close/>
              </a:path>
              <a:path w="11280140" h="5674995">
                <a:moveTo>
                  <a:pt x="9345295" y="5674995"/>
                </a:moveTo>
                <a:lnTo>
                  <a:pt x="9326245" y="5674995"/>
                </a:lnTo>
                <a:lnTo>
                  <a:pt x="9326245" y="5655945"/>
                </a:lnTo>
                <a:lnTo>
                  <a:pt x="9345295" y="5655945"/>
                </a:lnTo>
                <a:lnTo>
                  <a:pt x="9345295" y="5674995"/>
                </a:lnTo>
                <a:close/>
              </a:path>
              <a:path w="11280140" h="5674995">
                <a:moveTo>
                  <a:pt x="9307195" y="5674995"/>
                </a:moveTo>
                <a:lnTo>
                  <a:pt x="9288145" y="5674995"/>
                </a:lnTo>
                <a:lnTo>
                  <a:pt x="9288145" y="5655945"/>
                </a:lnTo>
                <a:lnTo>
                  <a:pt x="9307195" y="5655945"/>
                </a:lnTo>
                <a:lnTo>
                  <a:pt x="9307195" y="5674995"/>
                </a:lnTo>
                <a:close/>
              </a:path>
              <a:path w="11280140" h="5674995">
                <a:moveTo>
                  <a:pt x="9269095" y="5674995"/>
                </a:moveTo>
                <a:lnTo>
                  <a:pt x="9250045" y="5674995"/>
                </a:lnTo>
                <a:lnTo>
                  <a:pt x="9250045" y="5655945"/>
                </a:lnTo>
                <a:lnTo>
                  <a:pt x="9269095" y="5655945"/>
                </a:lnTo>
                <a:lnTo>
                  <a:pt x="9269095" y="5674995"/>
                </a:lnTo>
                <a:close/>
              </a:path>
              <a:path w="11280140" h="5674995">
                <a:moveTo>
                  <a:pt x="9230995" y="5674995"/>
                </a:moveTo>
                <a:lnTo>
                  <a:pt x="9211945" y="5674995"/>
                </a:lnTo>
                <a:lnTo>
                  <a:pt x="9211945" y="5655945"/>
                </a:lnTo>
                <a:lnTo>
                  <a:pt x="9230995" y="5655945"/>
                </a:lnTo>
                <a:lnTo>
                  <a:pt x="9230995" y="5674995"/>
                </a:lnTo>
                <a:close/>
              </a:path>
              <a:path w="11280140" h="5674995">
                <a:moveTo>
                  <a:pt x="9192895" y="5674995"/>
                </a:moveTo>
                <a:lnTo>
                  <a:pt x="9173845" y="5674995"/>
                </a:lnTo>
                <a:lnTo>
                  <a:pt x="9173845" y="5655945"/>
                </a:lnTo>
                <a:lnTo>
                  <a:pt x="9192895" y="5655945"/>
                </a:lnTo>
                <a:lnTo>
                  <a:pt x="9192895" y="5674995"/>
                </a:lnTo>
                <a:close/>
              </a:path>
              <a:path w="11280140" h="5674995">
                <a:moveTo>
                  <a:pt x="9154795" y="5674995"/>
                </a:moveTo>
                <a:lnTo>
                  <a:pt x="9135745" y="5674995"/>
                </a:lnTo>
                <a:lnTo>
                  <a:pt x="9135745" y="5655945"/>
                </a:lnTo>
                <a:lnTo>
                  <a:pt x="9154795" y="5655945"/>
                </a:lnTo>
                <a:lnTo>
                  <a:pt x="9154795" y="5674995"/>
                </a:lnTo>
                <a:close/>
              </a:path>
              <a:path w="11280140" h="5674995">
                <a:moveTo>
                  <a:pt x="9116695" y="5674995"/>
                </a:moveTo>
                <a:lnTo>
                  <a:pt x="9097645" y="5674995"/>
                </a:lnTo>
                <a:lnTo>
                  <a:pt x="9097645" y="5655945"/>
                </a:lnTo>
                <a:lnTo>
                  <a:pt x="9116695" y="5655945"/>
                </a:lnTo>
                <a:lnTo>
                  <a:pt x="9116695" y="5674995"/>
                </a:lnTo>
                <a:close/>
              </a:path>
              <a:path w="11280140" h="5674995">
                <a:moveTo>
                  <a:pt x="9078595" y="5674995"/>
                </a:moveTo>
                <a:lnTo>
                  <a:pt x="9059545" y="5674995"/>
                </a:lnTo>
                <a:lnTo>
                  <a:pt x="9059545" y="5655945"/>
                </a:lnTo>
                <a:lnTo>
                  <a:pt x="9078595" y="5655945"/>
                </a:lnTo>
                <a:lnTo>
                  <a:pt x="9078595" y="5674995"/>
                </a:lnTo>
                <a:close/>
              </a:path>
              <a:path w="11280140" h="5674995">
                <a:moveTo>
                  <a:pt x="9040495" y="5674995"/>
                </a:moveTo>
                <a:lnTo>
                  <a:pt x="9021445" y="5674995"/>
                </a:lnTo>
                <a:lnTo>
                  <a:pt x="9021445" y="5655945"/>
                </a:lnTo>
                <a:lnTo>
                  <a:pt x="9040495" y="5655945"/>
                </a:lnTo>
                <a:lnTo>
                  <a:pt x="9040495" y="5674995"/>
                </a:lnTo>
                <a:close/>
              </a:path>
              <a:path w="11280140" h="5674995">
                <a:moveTo>
                  <a:pt x="9002395" y="5674995"/>
                </a:moveTo>
                <a:lnTo>
                  <a:pt x="8983345" y="5674995"/>
                </a:lnTo>
                <a:lnTo>
                  <a:pt x="8983345" y="5655945"/>
                </a:lnTo>
                <a:lnTo>
                  <a:pt x="9002395" y="5655945"/>
                </a:lnTo>
                <a:lnTo>
                  <a:pt x="9002395" y="5674995"/>
                </a:lnTo>
                <a:close/>
              </a:path>
              <a:path w="11280140" h="5674995">
                <a:moveTo>
                  <a:pt x="8964295" y="5674995"/>
                </a:moveTo>
                <a:lnTo>
                  <a:pt x="8945245" y="5674995"/>
                </a:lnTo>
                <a:lnTo>
                  <a:pt x="8945245" y="5655945"/>
                </a:lnTo>
                <a:lnTo>
                  <a:pt x="8964295" y="5655945"/>
                </a:lnTo>
                <a:lnTo>
                  <a:pt x="8964295" y="5674995"/>
                </a:lnTo>
                <a:close/>
              </a:path>
              <a:path w="11280140" h="5674995">
                <a:moveTo>
                  <a:pt x="8926195" y="5674995"/>
                </a:moveTo>
                <a:lnTo>
                  <a:pt x="8907145" y="5674995"/>
                </a:lnTo>
                <a:lnTo>
                  <a:pt x="8907145" y="5655945"/>
                </a:lnTo>
                <a:lnTo>
                  <a:pt x="8926195" y="5655945"/>
                </a:lnTo>
                <a:lnTo>
                  <a:pt x="8926195" y="5674995"/>
                </a:lnTo>
                <a:close/>
              </a:path>
              <a:path w="11280140" h="5674995">
                <a:moveTo>
                  <a:pt x="8888095" y="5674995"/>
                </a:moveTo>
                <a:lnTo>
                  <a:pt x="8869045" y="5674995"/>
                </a:lnTo>
                <a:lnTo>
                  <a:pt x="8869045" y="5655945"/>
                </a:lnTo>
                <a:lnTo>
                  <a:pt x="8888095" y="5655945"/>
                </a:lnTo>
                <a:lnTo>
                  <a:pt x="8888095" y="5674995"/>
                </a:lnTo>
                <a:close/>
              </a:path>
              <a:path w="11280140" h="5674995">
                <a:moveTo>
                  <a:pt x="8849995" y="5674995"/>
                </a:moveTo>
                <a:lnTo>
                  <a:pt x="8830945" y="5674995"/>
                </a:lnTo>
                <a:lnTo>
                  <a:pt x="8830945" y="5655945"/>
                </a:lnTo>
                <a:lnTo>
                  <a:pt x="8849995" y="5655945"/>
                </a:lnTo>
                <a:lnTo>
                  <a:pt x="8849995" y="5674995"/>
                </a:lnTo>
                <a:close/>
              </a:path>
              <a:path w="11280140" h="5674995">
                <a:moveTo>
                  <a:pt x="8811895" y="5674995"/>
                </a:moveTo>
                <a:lnTo>
                  <a:pt x="8792845" y="5674995"/>
                </a:lnTo>
                <a:lnTo>
                  <a:pt x="8792845" y="5655945"/>
                </a:lnTo>
                <a:lnTo>
                  <a:pt x="8811895" y="5655945"/>
                </a:lnTo>
                <a:lnTo>
                  <a:pt x="8811895" y="5674995"/>
                </a:lnTo>
                <a:close/>
              </a:path>
              <a:path w="11280140" h="5674995">
                <a:moveTo>
                  <a:pt x="8773795" y="5674995"/>
                </a:moveTo>
                <a:lnTo>
                  <a:pt x="8754745" y="5674995"/>
                </a:lnTo>
                <a:lnTo>
                  <a:pt x="8754745" y="5655945"/>
                </a:lnTo>
                <a:lnTo>
                  <a:pt x="8773795" y="5655945"/>
                </a:lnTo>
                <a:lnTo>
                  <a:pt x="8773795" y="5674995"/>
                </a:lnTo>
                <a:close/>
              </a:path>
              <a:path w="11280140" h="5674995">
                <a:moveTo>
                  <a:pt x="8735695" y="5674995"/>
                </a:moveTo>
                <a:lnTo>
                  <a:pt x="8716645" y="5674995"/>
                </a:lnTo>
                <a:lnTo>
                  <a:pt x="8716645" y="5655945"/>
                </a:lnTo>
                <a:lnTo>
                  <a:pt x="8735695" y="5655945"/>
                </a:lnTo>
                <a:lnTo>
                  <a:pt x="8735695" y="5674995"/>
                </a:lnTo>
                <a:close/>
              </a:path>
              <a:path w="11280140" h="5674995">
                <a:moveTo>
                  <a:pt x="8697595" y="5674995"/>
                </a:moveTo>
                <a:lnTo>
                  <a:pt x="8678545" y="5674995"/>
                </a:lnTo>
                <a:lnTo>
                  <a:pt x="8678545" y="5655945"/>
                </a:lnTo>
                <a:lnTo>
                  <a:pt x="8697595" y="5655945"/>
                </a:lnTo>
                <a:lnTo>
                  <a:pt x="8697595" y="5674995"/>
                </a:lnTo>
                <a:close/>
              </a:path>
              <a:path w="11280140" h="5674995">
                <a:moveTo>
                  <a:pt x="8659495" y="5674995"/>
                </a:moveTo>
                <a:lnTo>
                  <a:pt x="8640445" y="5674995"/>
                </a:lnTo>
                <a:lnTo>
                  <a:pt x="8640445" y="5655945"/>
                </a:lnTo>
                <a:lnTo>
                  <a:pt x="8659495" y="5655945"/>
                </a:lnTo>
                <a:lnTo>
                  <a:pt x="8659495" y="5674995"/>
                </a:lnTo>
                <a:close/>
              </a:path>
              <a:path w="11280140" h="5674995">
                <a:moveTo>
                  <a:pt x="8621395" y="5674995"/>
                </a:moveTo>
                <a:lnTo>
                  <a:pt x="8602345" y="5674995"/>
                </a:lnTo>
                <a:lnTo>
                  <a:pt x="8602345" y="5655945"/>
                </a:lnTo>
                <a:lnTo>
                  <a:pt x="8621395" y="5655945"/>
                </a:lnTo>
                <a:lnTo>
                  <a:pt x="8621395" y="5674995"/>
                </a:lnTo>
                <a:close/>
              </a:path>
              <a:path w="11280140" h="5674995">
                <a:moveTo>
                  <a:pt x="8583295" y="5674995"/>
                </a:moveTo>
                <a:lnTo>
                  <a:pt x="8564245" y="5674995"/>
                </a:lnTo>
                <a:lnTo>
                  <a:pt x="8564245" y="5655945"/>
                </a:lnTo>
                <a:lnTo>
                  <a:pt x="8583295" y="5655945"/>
                </a:lnTo>
                <a:lnTo>
                  <a:pt x="8583295" y="5674995"/>
                </a:lnTo>
                <a:close/>
              </a:path>
              <a:path w="11280140" h="5674995">
                <a:moveTo>
                  <a:pt x="8545195" y="5674995"/>
                </a:moveTo>
                <a:lnTo>
                  <a:pt x="8526145" y="5674995"/>
                </a:lnTo>
                <a:lnTo>
                  <a:pt x="8526145" y="5655945"/>
                </a:lnTo>
                <a:lnTo>
                  <a:pt x="8545195" y="5655945"/>
                </a:lnTo>
                <a:lnTo>
                  <a:pt x="8545195" y="5674995"/>
                </a:lnTo>
                <a:close/>
              </a:path>
              <a:path w="11280140" h="5674995">
                <a:moveTo>
                  <a:pt x="8507095" y="5674995"/>
                </a:moveTo>
                <a:lnTo>
                  <a:pt x="8488045" y="5674995"/>
                </a:lnTo>
                <a:lnTo>
                  <a:pt x="8488045" y="5655945"/>
                </a:lnTo>
                <a:lnTo>
                  <a:pt x="8507095" y="5655945"/>
                </a:lnTo>
                <a:lnTo>
                  <a:pt x="8507095" y="5674995"/>
                </a:lnTo>
                <a:close/>
              </a:path>
              <a:path w="11280140" h="5674995">
                <a:moveTo>
                  <a:pt x="8468995" y="5674995"/>
                </a:moveTo>
                <a:lnTo>
                  <a:pt x="8449945" y="5674995"/>
                </a:lnTo>
                <a:lnTo>
                  <a:pt x="8449945" y="5655945"/>
                </a:lnTo>
                <a:lnTo>
                  <a:pt x="8468995" y="5655945"/>
                </a:lnTo>
                <a:lnTo>
                  <a:pt x="8468995" y="5674995"/>
                </a:lnTo>
                <a:close/>
              </a:path>
              <a:path w="11280140" h="5674995">
                <a:moveTo>
                  <a:pt x="8430895" y="5674995"/>
                </a:moveTo>
                <a:lnTo>
                  <a:pt x="8411845" y="5674995"/>
                </a:lnTo>
                <a:lnTo>
                  <a:pt x="8411845" y="5655945"/>
                </a:lnTo>
                <a:lnTo>
                  <a:pt x="8430895" y="5655945"/>
                </a:lnTo>
                <a:lnTo>
                  <a:pt x="8430895" y="5674995"/>
                </a:lnTo>
                <a:close/>
              </a:path>
              <a:path w="11280140" h="5674995">
                <a:moveTo>
                  <a:pt x="8392795" y="5674995"/>
                </a:moveTo>
                <a:lnTo>
                  <a:pt x="8373745" y="5674995"/>
                </a:lnTo>
                <a:lnTo>
                  <a:pt x="8373745" y="5655945"/>
                </a:lnTo>
                <a:lnTo>
                  <a:pt x="8392795" y="5655945"/>
                </a:lnTo>
                <a:lnTo>
                  <a:pt x="8392795" y="5674995"/>
                </a:lnTo>
                <a:close/>
              </a:path>
              <a:path w="11280140" h="5674995">
                <a:moveTo>
                  <a:pt x="8354695" y="5674995"/>
                </a:moveTo>
                <a:lnTo>
                  <a:pt x="8335645" y="5674995"/>
                </a:lnTo>
                <a:lnTo>
                  <a:pt x="8335645" y="5655945"/>
                </a:lnTo>
                <a:lnTo>
                  <a:pt x="8354695" y="5655945"/>
                </a:lnTo>
                <a:lnTo>
                  <a:pt x="8354695" y="5674995"/>
                </a:lnTo>
                <a:close/>
              </a:path>
              <a:path w="11280140" h="5674995">
                <a:moveTo>
                  <a:pt x="8316595" y="5674995"/>
                </a:moveTo>
                <a:lnTo>
                  <a:pt x="8297545" y="5674995"/>
                </a:lnTo>
                <a:lnTo>
                  <a:pt x="8297545" y="5655945"/>
                </a:lnTo>
                <a:lnTo>
                  <a:pt x="8316595" y="5655945"/>
                </a:lnTo>
                <a:lnTo>
                  <a:pt x="8316595" y="5674995"/>
                </a:lnTo>
                <a:close/>
              </a:path>
              <a:path w="11280140" h="5674995">
                <a:moveTo>
                  <a:pt x="8278495" y="5674995"/>
                </a:moveTo>
                <a:lnTo>
                  <a:pt x="8259445" y="5674995"/>
                </a:lnTo>
                <a:lnTo>
                  <a:pt x="8259445" y="5655945"/>
                </a:lnTo>
                <a:lnTo>
                  <a:pt x="8278495" y="5655945"/>
                </a:lnTo>
                <a:lnTo>
                  <a:pt x="8278495" y="5674995"/>
                </a:lnTo>
                <a:close/>
              </a:path>
              <a:path w="11280140" h="5674995">
                <a:moveTo>
                  <a:pt x="8240395" y="5674995"/>
                </a:moveTo>
                <a:lnTo>
                  <a:pt x="8221345" y="5674995"/>
                </a:lnTo>
                <a:lnTo>
                  <a:pt x="8221345" y="5655945"/>
                </a:lnTo>
                <a:lnTo>
                  <a:pt x="8240395" y="5655945"/>
                </a:lnTo>
                <a:lnTo>
                  <a:pt x="8240395" y="5674995"/>
                </a:lnTo>
                <a:close/>
              </a:path>
              <a:path w="11280140" h="5674995">
                <a:moveTo>
                  <a:pt x="8202295" y="5674995"/>
                </a:moveTo>
                <a:lnTo>
                  <a:pt x="8183245" y="5674995"/>
                </a:lnTo>
                <a:lnTo>
                  <a:pt x="8183245" y="5655945"/>
                </a:lnTo>
                <a:lnTo>
                  <a:pt x="8202295" y="5655945"/>
                </a:lnTo>
                <a:lnTo>
                  <a:pt x="8202295" y="5674995"/>
                </a:lnTo>
                <a:close/>
              </a:path>
              <a:path w="11280140" h="5674995">
                <a:moveTo>
                  <a:pt x="8164195" y="5674995"/>
                </a:moveTo>
                <a:lnTo>
                  <a:pt x="8145145" y="5674995"/>
                </a:lnTo>
                <a:lnTo>
                  <a:pt x="8145145" y="5655945"/>
                </a:lnTo>
                <a:lnTo>
                  <a:pt x="8164195" y="5655945"/>
                </a:lnTo>
                <a:lnTo>
                  <a:pt x="8164195" y="5674995"/>
                </a:lnTo>
                <a:close/>
              </a:path>
              <a:path w="11280140" h="5674995">
                <a:moveTo>
                  <a:pt x="8126095" y="5674995"/>
                </a:moveTo>
                <a:lnTo>
                  <a:pt x="8107045" y="5674995"/>
                </a:lnTo>
                <a:lnTo>
                  <a:pt x="8107045" y="5655945"/>
                </a:lnTo>
                <a:lnTo>
                  <a:pt x="8126095" y="5655945"/>
                </a:lnTo>
                <a:lnTo>
                  <a:pt x="8126095" y="5674995"/>
                </a:lnTo>
                <a:close/>
              </a:path>
              <a:path w="11280140" h="5674995">
                <a:moveTo>
                  <a:pt x="8087995" y="5674995"/>
                </a:moveTo>
                <a:lnTo>
                  <a:pt x="8068945" y="5674995"/>
                </a:lnTo>
                <a:lnTo>
                  <a:pt x="8068945" y="5655945"/>
                </a:lnTo>
                <a:lnTo>
                  <a:pt x="8087995" y="5655945"/>
                </a:lnTo>
                <a:lnTo>
                  <a:pt x="8087995" y="5674995"/>
                </a:lnTo>
                <a:close/>
              </a:path>
              <a:path w="11280140" h="5674995">
                <a:moveTo>
                  <a:pt x="8049895" y="5674995"/>
                </a:moveTo>
                <a:lnTo>
                  <a:pt x="8030845" y="5674995"/>
                </a:lnTo>
                <a:lnTo>
                  <a:pt x="8030845" y="5655945"/>
                </a:lnTo>
                <a:lnTo>
                  <a:pt x="8049895" y="5655945"/>
                </a:lnTo>
                <a:lnTo>
                  <a:pt x="8049895" y="5674995"/>
                </a:lnTo>
                <a:close/>
              </a:path>
              <a:path w="11280140" h="5674995">
                <a:moveTo>
                  <a:pt x="8011795" y="5674995"/>
                </a:moveTo>
                <a:lnTo>
                  <a:pt x="7992745" y="5674995"/>
                </a:lnTo>
                <a:lnTo>
                  <a:pt x="7992745" y="5655945"/>
                </a:lnTo>
                <a:lnTo>
                  <a:pt x="8011795" y="5655945"/>
                </a:lnTo>
                <a:lnTo>
                  <a:pt x="8011795" y="5674995"/>
                </a:lnTo>
                <a:close/>
              </a:path>
              <a:path w="11280140" h="5674995">
                <a:moveTo>
                  <a:pt x="7973695" y="5674995"/>
                </a:moveTo>
                <a:lnTo>
                  <a:pt x="7954645" y="5674995"/>
                </a:lnTo>
                <a:lnTo>
                  <a:pt x="7954645" y="5655945"/>
                </a:lnTo>
                <a:lnTo>
                  <a:pt x="7973695" y="5655945"/>
                </a:lnTo>
                <a:lnTo>
                  <a:pt x="7973695" y="5674995"/>
                </a:lnTo>
                <a:close/>
              </a:path>
              <a:path w="11280140" h="5674995">
                <a:moveTo>
                  <a:pt x="7935595" y="5674995"/>
                </a:moveTo>
                <a:lnTo>
                  <a:pt x="7916545" y="5674995"/>
                </a:lnTo>
                <a:lnTo>
                  <a:pt x="7916545" y="5655945"/>
                </a:lnTo>
                <a:lnTo>
                  <a:pt x="7935595" y="5655945"/>
                </a:lnTo>
                <a:lnTo>
                  <a:pt x="7935595" y="5674995"/>
                </a:lnTo>
                <a:close/>
              </a:path>
              <a:path w="11280140" h="5674995">
                <a:moveTo>
                  <a:pt x="7897495" y="5674995"/>
                </a:moveTo>
                <a:lnTo>
                  <a:pt x="7878445" y="5674995"/>
                </a:lnTo>
                <a:lnTo>
                  <a:pt x="7878445" y="5655945"/>
                </a:lnTo>
                <a:lnTo>
                  <a:pt x="7897495" y="5655945"/>
                </a:lnTo>
                <a:lnTo>
                  <a:pt x="7897495" y="5674995"/>
                </a:lnTo>
                <a:close/>
              </a:path>
              <a:path w="11280140" h="5674995">
                <a:moveTo>
                  <a:pt x="7859395" y="5674995"/>
                </a:moveTo>
                <a:lnTo>
                  <a:pt x="7840345" y="5674995"/>
                </a:lnTo>
                <a:lnTo>
                  <a:pt x="7840345" y="5655945"/>
                </a:lnTo>
                <a:lnTo>
                  <a:pt x="7859395" y="5655945"/>
                </a:lnTo>
                <a:lnTo>
                  <a:pt x="7859395" y="5674995"/>
                </a:lnTo>
                <a:close/>
              </a:path>
              <a:path w="11280140" h="5674995">
                <a:moveTo>
                  <a:pt x="7821295" y="5674995"/>
                </a:moveTo>
                <a:lnTo>
                  <a:pt x="7802245" y="5674995"/>
                </a:lnTo>
                <a:lnTo>
                  <a:pt x="7802245" y="5655945"/>
                </a:lnTo>
                <a:lnTo>
                  <a:pt x="7821295" y="5655945"/>
                </a:lnTo>
                <a:lnTo>
                  <a:pt x="7821295" y="5674995"/>
                </a:lnTo>
                <a:close/>
              </a:path>
              <a:path w="11280140" h="5674995">
                <a:moveTo>
                  <a:pt x="7783195" y="5674995"/>
                </a:moveTo>
                <a:lnTo>
                  <a:pt x="7764145" y="5674995"/>
                </a:lnTo>
                <a:lnTo>
                  <a:pt x="7764145" y="5655945"/>
                </a:lnTo>
                <a:lnTo>
                  <a:pt x="7783195" y="5655945"/>
                </a:lnTo>
                <a:lnTo>
                  <a:pt x="7783195" y="5674995"/>
                </a:lnTo>
                <a:close/>
              </a:path>
              <a:path w="11280140" h="5674995">
                <a:moveTo>
                  <a:pt x="7745095" y="5674995"/>
                </a:moveTo>
                <a:lnTo>
                  <a:pt x="7726045" y="5674995"/>
                </a:lnTo>
                <a:lnTo>
                  <a:pt x="7726045" y="5655945"/>
                </a:lnTo>
                <a:lnTo>
                  <a:pt x="7745095" y="5655945"/>
                </a:lnTo>
                <a:lnTo>
                  <a:pt x="7745095" y="5674995"/>
                </a:lnTo>
                <a:close/>
              </a:path>
              <a:path w="11280140" h="5674995">
                <a:moveTo>
                  <a:pt x="7706995" y="5674995"/>
                </a:moveTo>
                <a:lnTo>
                  <a:pt x="7687945" y="5674995"/>
                </a:lnTo>
                <a:lnTo>
                  <a:pt x="7687945" y="5655945"/>
                </a:lnTo>
                <a:lnTo>
                  <a:pt x="7706995" y="5655945"/>
                </a:lnTo>
                <a:lnTo>
                  <a:pt x="7706995" y="5674995"/>
                </a:lnTo>
                <a:close/>
              </a:path>
              <a:path w="11280140" h="5674995">
                <a:moveTo>
                  <a:pt x="7668895" y="5674995"/>
                </a:moveTo>
                <a:lnTo>
                  <a:pt x="7649845" y="5674995"/>
                </a:lnTo>
                <a:lnTo>
                  <a:pt x="7649845" y="5655945"/>
                </a:lnTo>
                <a:lnTo>
                  <a:pt x="7668895" y="5655945"/>
                </a:lnTo>
                <a:lnTo>
                  <a:pt x="7668895" y="5674995"/>
                </a:lnTo>
                <a:close/>
              </a:path>
              <a:path w="11280140" h="5674995">
                <a:moveTo>
                  <a:pt x="7630795" y="5674995"/>
                </a:moveTo>
                <a:lnTo>
                  <a:pt x="7611745" y="5674995"/>
                </a:lnTo>
                <a:lnTo>
                  <a:pt x="7611745" y="5655945"/>
                </a:lnTo>
                <a:lnTo>
                  <a:pt x="7630795" y="5655945"/>
                </a:lnTo>
                <a:lnTo>
                  <a:pt x="7630795" y="5674995"/>
                </a:lnTo>
                <a:close/>
              </a:path>
              <a:path w="11280140" h="5674995">
                <a:moveTo>
                  <a:pt x="7592695" y="5674995"/>
                </a:moveTo>
                <a:lnTo>
                  <a:pt x="7573645" y="5674995"/>
                </a:lnTo>
                <a:lnTo>
                  <a:pt x="7573645" y="5655945"/>
                </a:lnTo>
                <a:lnTo>
                  <a:pt x="7592695" y="5655945"/>
                </a:lnTo>
                <a:lnTo>
                  <a:pt x="7592695" y="5674995"/>
                </a:lnTo>
                <a:close/>
              </a:path>
              <a:path w="11280140" h="5674995">
                <a:moveTo>
                  <a:pt x="7554595" y="5674995"/>
                </a:moveTo>
                <a:lnTo>
                  <a:pt x="7535545" y="5674995"/>
                </a:lnTo>
                <a:lnTo>
                  <a:pt x="7535545" y="5655945"/>
                </a:lnTo>
                <a:lnTo>
                  <a:pt x="7554595" y="5655945"/>
                </a:lnTo>
                <a:lnTo>
                  <a:pt x="7554595" y="5674995"/>
                </a:lnTo>
                <a:close/>
              </a:path>
              <a:path w="11280140" h="5674995">
                <a:moveTo>
                  <a:pt x="7516495" y="5674995"/>
                </a:moveTo>
                <a:lnTo>
                  <a:pt x="7497445" y="5674995"/>
                </a:lnTo>
                <a:lnTo>
                  <a:pt x="7497445" y="5655945"/>
                </a:lnTo>
                <a:lnTo>
                  <a:pt x="7516495" y="5655945"/>
                </a:lnTo>
                <a:lnTo>
                  <a:pt x="7516495" y="5674995"/>
                </a:lnTo>
                <a:close/>
              </a:path>
              <a:path w="11280140" h="5674995">
                <a:moveTo>
                  <a:pt x="7478395" y="5674995"/>
                </a:moveTo>
                <a:lnTo>
                  <a:pt x="7459345" y="5674995"/>
                </a:lnTo>
                <a:lnTo>
                  <a:pt x="7459345" y="5655945"/>
                </a:lnTo>
                <a:lnTo>
                  <a:pt x="7478395" y="5655945"/>
                </a:lnTo>
                <a:lnTo>
                  <a:pt x="7478395" y="5674995"/>
                </a:lnTo>
                <a:close/>
              </a:path>
              <a:path w="11280140" h="5674995">
                <a:moveTo>
                  <a:pt x="7440295" y="5674995"/>
                </a:moveTo>
                <a:lnTo>
                  <a:pt x="7421245" y="5674995"/>
                </a:lnTo>
                <a:lnTo>
                  <a:pt x="7421245" y="5655945"/>
                </a:lnTo>
                <a:lnTo>
                  <a:pt x="7440295" y="5655945"/>
                </a:lnTo>
                <a:lnTo>
                  <a:pt x="7440295" y="5674995"/>
                </a:lnTo>
                <a:close/>
              </a:path>
              <a:path w="11280140" h="5674995">
                <a:moveTo>
                  <a:pt x="7402195" y="5674995"/>
                </a:moveTo>
                <a:lnTo>
                  <a:pt x="7383145" y="5674995"/>
                </a:lnTo>
                <a:lnTo>
                  <a:pt x="7383145" y="5655945"/>
                </a:lnTo>
                <a:lnTo>
                  <a:pt x="7402195" y="5655945"/>
                </a:lnTo>
                <a:lnTo>
                  <a:pt x="7402195" y="5674995"/>
                </a:lnTo>
                <a:close/>
              </a:path>
              <a:path w="11280140" h="5674995">
                <a:moveTo>
                  <a:pt x="7364095" y="5674995"/>
                </a:moveTo>
                <a:lnTo>
                  <a:pt x="7345045" y="5674995"/>
                </a:lnTo>
                <a:lnTo>
                  <a:pt x="7345045" y="5655945"/>
                </a:lnTo>
                <a:lnTo>
                  <a:pt x="7364095" y="5655945"/>
                </a:lnTo>
                <a:lnTo>
                  <a:pt x="7364095" y="5674995"/>
                </a:lnTo>
                <a:close/>
              </a:path>
              <a:path w="11280140" h="5674995">
                <a:moveTo>
                  <a:pt x="7325995" y="5674995"/>
                </a:moveTo>
                <a:lnTo>
                  <a:pt x="7306945" y="5674995"/>
                </a:lnTo>
                <a:lnTo>
                  <a:pt x="7306945" y="5655945"/>
                </a:lnTo>
                <a:lnTo>
                  <a:pt x="7325995" y="5655945"/>
                </a:lnTo>
                <a:lnTo>
                  <a:pt x="7325995" y="5674995"/>
                </a:lnTo>
                <a:close/>
              </a:path>
              <a:path w="11280140" h="5674995">
                <a:moveTo>
                  <a:pt x="7287895" y="5674995"/>
                </a:moveTo>
                <a:lnTo>
                  <a:pt x="7268845" y="5674995"/>
                </a:lnTo>
                <a:lnTo>
                  <a:pt x="7268845" y="5655945"/>
                </a:lnTo>
                <a:lnTo>
                  <a:pt x="7287895" y="5655945"/>
                </a:lnTo>
                <a:lnTo>
                  <a:pt x="7287895" y="5674995"/>
                </a:lnTo>
                <a:close/>
              </a:path>
              <a:path w="11280140" h="5674995">
                <a:moveTo>
                  <a:pt x="7249795" y="5674995"/>
                </a:moveTo>
                <a:lnTo>
                  <a:pt x="7230745" y="5674995"/>
                </a:lnTo>
                <a:lnTo>
                  <a:pt x="7230745" y="5655945"/>
                </a:lnTo>
                <a:lnTo>
                  <a:pt x="7249795" y="5655945"/>
                </a:lnTo>
                <a:lnTo>
                  <a:pt x="7249795" y="5674995"/>
                </a:lnTo>
                <a:close/>
              </a:path>
              <a:path w="11280140" h="5674995">
                <a:moveTo>
                  <a:pt x="7211695" y="5674995"/>
                </a:moveTo>
                <a:lnTo>
                  <a:pt x="7192645" y="5674995"/>
                </a:lnTo>
                <a:lnTo>
                  <a:pt x="7192645" y="5655945"/>
                </a:lnTo>
                <a:lnTo>
                  <a:pt x="7211695" y="5655945"/>
                </a:lnTo>
                <a:lnTo>
                  <a:pt x="7211695" y="5674995"/>
                </a:lnTo>
                <a:close/>
              </a:path>
              <a:path w="11280140" h="5674995">
                <a:moveTo>
                  <a:pt x="7173595" y="5674995"/>
                </a:moveTo>
                <a:lnTo>
                  <a:pt x="7154545" y="5674995"/>
                </a:lnTo>
                <a:lnTo>
                  <a:pt x="7154545" y="5655945"/>
                </a:lnTo>
                <a:lnTo>
                  <a:pt x="7173595" y="5655945"/>
                </a:lnTo>
                <a:lnTo>
                  <a:pt x="7173595" y="5674995"/>
                </a:lnTo>
                <a:close/>
              </a:path>
              <a:path w="11280140" h="5674995">
                <a:moveTo>
                  <a:pt x="7135495" y="5674995"/>
                </a:moveTo>
                <a:lnTo>
                  <a:pt x="7116445" y="5674995"/>
                </a:lnTo>
                <a:lnTo>
                  <a:pt x="7116445" y="5655945"/>
                </a:lnTo>
                <a:lnTo>
                  <a:pt x="7135495" y="5655945"/>
                </a:lnTo>
                <a:lnTo>
                  <a:pt x="7135495" y="5674995"/>
                </a:lnTo>
                <a:close/>
              </a:path>
              <a:path w="11280140" h="5674995">
                <a:moveTo>
                  <a:pt x="7097395" y="5674995"/>
                </a:moveTo>
                <a:lnTo>
                  <a:pt x="7078345" y="5674995"/>
                </a:lnTo>
                <a:lnTo>
                  <a:pt x="7078345" y="5655945"/>
                </a:lnTo>
                <a:lnTo>
                  <a:pt x="7097395" y="5655945"/>
                </a:lnTo>
                <a:lnTo>
                  <a:pt x="7097395" y="5674995"/>
                </a:lnTo>
                <a:close/>
              </a:path>
              <a:path w="11280140" h="5674995">
                <a:moveTo>
                  <a:pt x="7059295" y="5674995"/>
                </a:moveTo>
                <a:lnTo>
                  <a:pt x="7040245" y="5674995"/>
                </a:lnTo>
                <a:lnTo>
                  <a:pt x="7040245" y="5655945"/>
                </a:lnTo>
                <a:lnTo>
                  <a:pt x="7059295" y="5655945"/>
                </a:lnTo>
                <a:lnTo>
                  <a:pt x="7059295" y="5674995"/>
                </a:lnTo>
                <a:close/>
              </a:path>
              <a:path w="11280140" h="5674995">
                <a:moveTo>
                  <a:pt x="7021195" y="5674995"/>
                </a:moveTo>
                <a:lnTo>
                  <a:pt x="7002145" y="5674995"/>
                </a:lnTo>
                <a:lnTo>
                  <a:pt x="7002145" y="5655945"/>
                </a:lnTo>
                <a:lnTo>
                  <a:pt x="7021195" y="5655945"/>
                </a:lnTo>
                <a:lnTo>
                  <a:pt x="7021195" y="5674995"/>
                </a:lnTo>
                <a:close/>
              </a:path>
              <a:path w="11280140" h="5674995">
                <a:moveTo>
                  <a:pt x="6983095" y="5674995"/>
                </a:moveTo>
                <a:lnTo>
                  <a:pt x="6964045" y="5674995"/>
                </a:lnTo>
                <a:lnTo>
                  <a:pt x="6964045" y="5655945"/>
                </a:lnTo>
                <a:lnTo>
                  <a:pt x="6983095" y="5655945"/>
                </a:lnTo>
                <a:lnTo>
                  <a:pt x="6983095" y="5674995"/>
                </a:lnTo>
                <a:close/>
              </a:path>
              <a:path w="11280140" h="5674995">
                <a:moveTo>
                  <a:pt x="6944995" y="5674995"/>
                </a:moveTo>
                <a:lnTo>
                  <a:pt x="6925945" y="5674995"/>
                </a:lnTo>
                <a:lnTo>
                  <a:pt x="6925945" y="5655945"/>
                </a:lnTo>
                <a:lnTo>
                  <a:pt x="6944995" y="5655945"/>
                </a:lnTo>
                <a:lnTo>
                  <a:pt x="6944995" y="5674995"/>
                </a:lnTo>
                <a:close/>
              </a:path>
              <a:path w="11280140" h="5674995">
                <a:moveTo>
                  <a:pt x="6906895" y="5674995"/>
                </a:moveTo>
                <a:lnTo>
                  <a:pt x="6887845" y="5674995"/>
                </a:lnTo>
                <a:lnTo>
                  <a:pt x="6887845" y="5655945"/>
                </a:lnTo>
                <a:lnTo>
                  <a:pt x="6906895" y="5655945"/>
                </a:lnTo>
                <a:lnTo>
                  <a:pt x="6906895" y="5674995"/>
                </a:lnTo>
                <a:close/>
              </a:path>
              <a:path w="11280140" h="5674995">
                <a:moveTo>
                  <a:pt x="6868795" y="5674995"/>
                </a:moveTo>
                <a:lnTo>
                  <a:pt x="6849745" y="5674995"/>
                </a:lnTo>
                <a:lnTo>
                  <a:pt x="6849745" y="5655945"/>
                </a:lnTo>
                <a:lnTo>
                  <a:pt x="6868795" y="5655945"/>
                </a:lnTo>
                <a:lnTo>
                  <a:pt x="6868795" y="5674995"/>
                </a:lnTo>
                <a:close/>
              </a:path>
              <a:path w="11280140" h="5674995">
                <a:moveTo>
                  <a:pt x="6830695" y="5674995"/>
                </a:moveTo>
                <a:lnTo>
                  <a:pt x="6811645" y="5674995"/>
                </a:lnTo>
                <a:lnTo>
                  <a:pt x="6811645" y="5655945"/>
                </a:lnTo>
                <a:lnTo>
                  <a:pt x="6830695" y="5655945"/>
                </a:lnTo>
                <a:lnTo>
                  <a:pt x="6830695" y="5674995"/>
                </a:lnTo>
                <a:close/>
              </a:path>
              <a:path w="11280140" h="5674995">
                <a:moveTo>
                  <a:pt x="6792595" y="5674995"/>
                </a:moveTo>
                <a:lnTo>
                  <a:pt x="6773545" y="5674995"/>
                </a:lnTo>
                <a:lnTo>
                  <a:pt x="6773545" y="5655945"/>
                </a:lnTo>
                <a:lnTo>
                  <a:pt x="6792595" y="5655945"/>
                </a:lnTo>
                <a:lnTo>
                  <a:pt x="6792595" y="5674995"/>
                </a:lnTo>
                <a:close/>
              </a:path>
              <a:path w="11280140" h="5674995">
                <a:moveTo>
                  <a:pt x="6754495" y="5674995"/>
                </a:moveTo>
                <a:lnTo>
                  <a:pt x="6735445" y="5674995"/>
                </a:lnTo>
                <a:lnTo>
                  <a:pt x="6735445" y="5655945"/>
                </a:lnTo>
                <a:lnTo>
                  <a:pt x="6754495" y="5655945"/>
                </a:lnTo>
                <a:lnTo>
                  <a:pt x="6754495" y="5674995"/>
                </a:lnTo>
                <a:close/>
              </a:path>
              <a:path w="11280140" h="5674995">
                <a:moveTo>
                  <a:pt x="6716395" y="5674995"/>
                </a:moveTo>
                <a:lnTo>
                  <a:pt x="6697345" y="5674995"/>
                </a:lnTo>
                <a:lnTo>
                  <a:pt x="6697345" y="5655945"/>
                </a:lnTo>
                <a:lnTo>
                  <a:pt x="6716395" y="5655945"/>
                </a:lnTo>
                <a:lnTo>
                  <a:pt x="6716395" y="5674995"/>
                </a:lnTo>
                <a:close/>
              </a:path>
              <a:path w="11280140" h="5674995">
                <a:moveTo>
                  <a:pt x="6678295" y="5674995"/>
                </a:moveTo>
                <a:lnTo>
                  <a:pt x="6659245" y="5674995"/>
                </a:lnTo>
                <a:lnTo>
                  <a:pt x="6659245" y="5655945"/>
                </a:lnTo>
                <a:lnTo>
                  <a:pt x="6678295" y="5655945"/>
                </a:lnTo>
                <a:lnTo>
                  <a:pt x="6678295" y="5674995"/>
                </a:lnTo>
                <a:close/>
              </a:path>
              <a:path w="11280140" h="5674995">
                <a:moveTo>
                  <a:pt x="6640195" y="5674995"/>
                </a:moveTo>
                <a:lnTo>
                  <a:pt x="6621145" y="5674995"/>
                </a:lnTo>
                <a:lnTo>
                  <a:pt x="6621145" y="5655945"/>
                </a:lnTo>
                <a:lnTo>
                  <a:pt x="6640195" y="5655945"/>
                </a:lnTo>
                <a:lnTo>
                  <a:pt x="6640195" y="5674995"/>
                </a:lnTo>
                <a:close/>
              </a:path>
              <a:path w="11280140" h="5674995">
                <a:moveTo>
                  <a:pt x="6602095" y="5674995"/>
                </a:moveTo>
                <a:lnTo>
                  <a:pt x="6583045" y="5674995"/>
                </a:lnTo>
                <a:lnTo>
                  <a:pt x="6583045" y="5655945"/>
                </a:lnTo>
                <a:lnTo>
                  <a:pt x="6602095" y="5655945"/>
                </a:lnTo>
                <a:lnTo>
                  <a:pt x="6602095" y="5674995"/>
                </a:lnTo>
                <a:close/>
              </a:path>
              <a:path w="11280140" h="5674995">
                <a:moveTo>
                  <a:pt x="6563995" y="5674995"/>
                </a:moveTo>
                <a:lnTo>
                  <a:pt x="6544945" y="5674995"/>
                </a:lnTo>
                <a:lnTo>
                  <a:pt x="6544945" y="5655945"/>
                </a:lnTo>
                <a:lnTo>
                  <a:pt x="6563995" y="5655945"/>
                </a:lnTo>
                <a:lnTo>
                  <a:pt x="6563995" y="5674995"/>
                </a:lnTo>
                <a:close/>
              </a:path>
              <a:path w="11280140" h="5674995">
                <a:moveTo>
                  <a:pt x="6525895" y="5674995"/>
                </a:moveTo>
                <a:lnTo>
                  <a:pt x="6506845" y="5674995"/>
                </a:lnTo>
                <a:lnTo>
                  <a:pt x="6506845" y="5655945"/>
                </a:lnTo>
                <a:lnTo>
                  <a:pt x="6525895" y="5655945"/>
                </a:lnTo>
                <a:lnTo>
                  <a:pt x="6525895" y="5674995"/>
                </a:lnTo>
                <a:close/>
              </a:path>
              <a:path w="11280140" h="5674995">
                <a:moveTo>
                  <a:pt x="6487795" y="5674995"/>
                </a:moveTo>
                <a:lnTo>
                  <a:pt x="6468745" y="5674995"/>
                </a:lnTo>
                <a:lnTo>
                  <a:pt x="6468745" y="5655945"/>
                </a:lnTo>
                <a:lnTo>
                  <a:pt x="6487795" y="5655945"/>
                </a:lnTo>
                <a:lnTo>
                  <a:pt x="6487795" y="5674995"/>
                </a:lnTo>
                <a:close/>
              </a:path>
              <a:path w="11280140" h="5674995">
                <a:moveTo>
                  <a:pt x="6449695" y="5674995"/>
                </a:moveTo>
                <a:lnTo>
                  <a:pt x="6430645" y="5674995"/>
                </a:lnTo>
                <a:lnTo>
                  <a:pt x="6430645" y="5655945"/>
                </a:lnTo>
                <a:lnTo>
                  <a:pt x="6449695" y="5655945"/>
                </a:lnTo>
                <a:lnTo>
                  <a:pt x="6449695" y="5674995"/>
                </a:lnTo>
                <a:close/>
              </a:path>
              <a:path w="11280140" h="5674995">
                <a:moveTo>
                  <a:pt x="6411595" y="5674995"/>
                </a:moveTo>
                <a:lnTo>
                  <a:pt x="6392545" y="5674995"/>
                </a:lnTo>
                <a:lnTo>
                  <a:pt x="6392545" y="5655945"/>
                </a:lnTo>
                <a:lnTo>
                  <a:pt x="6411595" y="5655945"/>
                </a:lnTo>
                <a:lnTo>
                  <a:pt x="6411595" y="5674995"/>
                </a:lnTo>
                <a:close/>
              </a:path>
              <a:path w="11280140" h="5674995">
                <a:moveTo>
                  <a:pt x="6373495" y="5674995"/>
                </a:moveTo>
                <a:lnTo>
                  <a:pt x="6354445" y="5674995"/>
                </a:lnTo>
                <a:lnTo>
                  <a:pt x="6354445" y="5655945"/>
                </a:lnTo>
                <a:lnTo>
                  <a:pt x="6373495" y="5655945"/>
                </a:lnTo>
                <a:lnTo>
                  <a:pt x="6373495" y="5674995"/>
                </a:lnTo>
                <a:close/>
              </a:path>
              <a:path w="11280140" h="5674995">
                <a:moveTo>
                  <a:pt x="6335395" y="5674995"/>
                </a:moveTo>
                <a:lnTo>
                  <a:pt x="6316345" y="5674995"/>
                </a:lnTo>
                <a:lnTo>
                  <a:pt x="6316345" y="5655945"/>
                </a:lnTo>
                <a:lnTo>
                  <a:pt x="6335395" y="5655945"/>
                </a:lnTo>
                <a:lnTo>
                  <a:pt x="6335395" y="5674995"/>
                </a:lnTo>
                <a:close/>
              </a:path>
              <a:path w="11280140" h="5674995">
                <a:moveTo>
                  <a:pt x="6297295" y="5674995"/>
                </a:moveTo>
                <a:lnTo>
                  <a:pt x="6278245" y="5674995"/>
                </a:lnTo>
                <a:lnTo>
                  <a:pt x="6278245" y="5655945"/>
                </a:lnTo>
                <a:lnTo>
                  <a:pt x="6297295" y="5655945"/>
                </a:lnTo>
                <a:lnTo>
                  <a:pt x="6297295" y="5674995"/>
                </a:lnTo>
                <a:close/>
              </a:path>
              <a:path w="11280140" h="5674995">
                <a:moveTo>
                  <a:pt x="6259195" y="5674995"/>
                </a:moveTo>
                <a:lnTo>
                  <a:pt x="6240145" y="5674995"/>
                </a:lnTo>
                <a:lnTo>
                  <a:pt x="6240145" y="5655945"/>
                </a:lnTo>
                <a:lnTo>
                  <a:pt x="6259195" y="5655945"/>
                </a:lnTo>
                <a:lnTo>
                  <a:pt x="6259195" y="5674995"/>
                </a:lnTo>
                <a:close/>
              </a:path>
              <a:path w="11280140" h="5674995">
                <a:moveTo>
                  <a:pt x="6221095" y="5674995"/>
                </a:moveTo>
                <a:lnTo>
                  <a:pt x="6202045" y="5674995"/>
                </a:lnTo>
                <a:lnTo>
                  <a:pt x="6202045" y="5655945"/>
                </a:lnTo>
                <a:lnTo>
                  <a:pt x="6221095" y="5655945"/>
                </a:lnTo>
                <a:lnTo>
                  <a:pt x="6221095" y="5674995"/>
                </a:lnTo>
                <a:close/>
              </a:path>
              <a:path w="11280140" h="5674995">
                <a:moveTo>
                  <a:pt x="6182995" y="5674995"/>
                </a:moveTo>
                <a:lnTo>
                  <a:pt x="6163945" y="5674995"/>
                </a:lnTo>
                <a:lnTo>
                  <a:pt x="6163945" y="5655945"/>
                </a:lnTo>
                <a:lnTo>
                  <a:pt x="6182995" y="5655945"/>
                </a:lnTo>
                <a:lnTo>
                  <a:pt x="6182995" y="5674995"/>
                </a:lnTo>
                <a:close/>
              </a:path>
              <a:path w="11280140" h="5674995">
                <a:moveTo>
                  <a:pt x="6144895" y="5674995"/>
                </a:moveTo>
                <a:lnTo>
                  <a:pt x="6125845" y="5674995"/>
                </a:lnTo>
                <a:lnTo>
                  <a:pt x="6125845" y="5655945"/>
                </a:lnTo>
                <a:lnTo>
                  <a:pt x="6144895" y="5655945"/>
                </a:lnTo>
                <a:lnTo>
                  <a:pt x="6144895" y="5674995"/>
                </a:lnTo>
                <a:close/>
              </a:path>
              <a:path w="11280140" h="5674995">
                <a:moveTo>
                  <a:pt x="6106795" y="5674995"/>
                </a:moveTo>
                <a:lnTo>
                  <a:pt x="6087745" y="5674995"/>
                </a:lnTo>
                <a:lnTo>
                  <a:pt x="6087745" y="5655945"/>
                </a:lnTo>
                <a:lnTo>
                  <a:pt x="6106795" y="5655945"/>
                </a:lnTo>
                <a:lnTo>
                  <a:pt x="6106795" y="5674995"/>
                </a:lnTo>
                <a:close/>
              </a:path>
              <a:path w="11280140" h="5674995">
                <a:moveTo>
                  <a:pt x="6068695" y="5674995"/>
                </a:moveTo>
                <a:lnTo>
                  <a:pt x="6049645" y="5674995"/>
                </a:lnTo>
                <a:lnTo>
                  <a:pt x="6049645" y="5655945"/>
                </a:lnTo>
                <a:lnTo>
                  <a:pt x="6068695" y="5655945"/>
                </a:lnTo>
                <a:lnTo>
                  <a:pt x="6068695" y="5674995"/>
                </a:lnTo>
                <a:close/>
              </a:path>
              <a:path w="11280140" h="5674995">
                <a:moveTo>
                  <a:pt x="6030595" y="5674995"/>
                </a:moveTo>
                <a:lnTo>
                  <a:pt x="6011545" y="5674995"/>
                </a:lnTo>
                <a:lnTo>
                  <a:pt x="6011545" y="5655945"/>
                </a:lnTo>
                <a:lnTo>
                  <a:pt x="6030595" y="5655945"/>
                </a:lnTo>
                <a:lnTo>
                  <a:pt x="6030595" y="5674995"/>
                </a:lnTo>
                <a:close/>
              </a:path>
              <a:path w="11280140" h="5674995">
                <a:moveTo>
                  <a:pt x="5992495" y="5674995"/>
                </a:moveTo>
                <a:lnTo>
                  <a:pt x="5973445" y="5674995"/>
                </a:lnTo>
                <a:lnTo>
                  <a:pt x="5973445" y="5655945"/>
                </a:lnTo>
                <a:lnTo>
                  <a:pt x="5992495" y="5655945"/>
                </a:lnTo>
                <a:lnTo>
                  <a:pt x="5992495" y="5674995"/>
                </a:lnTo>
                <a:close/>
              </a:path>
              <a:path w="11280140" h="5674995">
                <a:moveTo>
                  <a:pt x="5954395" y="5674995"/>
                </a:moveTo>
                <a:lnTo>
                  <a:pt x="5935345" y="5674995"/>
                </a:lnTo>
                <a:lnTo>
                  <a:pt x="5935345" y="5655945"/>
                </a:lnTo>
                <a:lnTo>
                  <a:pt x="5954395" y="5655945"/>
                </a:lnTo>
                <a:lnTo>
                  <a:pt x="5954395" y="5674995"/>
                </a:lnTo>
                <a:close/>
              </a:path>
              <a:path w="11280140" h="5674995">
                <a:moveTo>
                  <a:pt x="5916295" y="5674995"/>
                </a:moveTo>
                <a:lnTo>
                  <a:pt x="5897245" y="5674995"/>
                </a:lnTo>
                <a:lnTo>
                  <a:pt x="5897245" y="5655945"/>
                </a:lnTo>
                <a:lnTo>
                  <a:pt x="5916295" y="5655945"/>
                </a:lnTo>
                <a:lnTo>
                  <a:pt x="5916295" y="5674995"/>
                </a:lnTo>
                <a:close/>
              </a:path>
              <a:path w="11280140" h="5674995">
                <a:moveTo>
                  <a:pt x="5878195" y="5674995"/>
                </a:moveTo>
                <a:lnTo>
                  <a:pt x="5859145" y="5674995"/>
                </a:lnTo>
                <a:lnTo>
                  <a:pt x="5859145" y="5655945"/>
                </a:lnTo>
                <a:lnTo>
                  <a:pt x="5878195" y="5655945"/>
                </a:lnTo>
                <a:lnTo>
                  <a:pt x="5878195" y="5674995"/>
                </a:lnTo>
                <a:close/>
              </a:path>
              <a:path w="11280140" h="5674995">
                <a:moveTo>
                  <a:pt x="5840095" y="5674995"/>
                </a:moveTo>
                <a:lnTo>
                  <a:pt x="5821045" y="5674995"/>
                </a:lnTo>
                <a:lnTo>
                  <a:pt x="5821045" y="5655945"/>
                </a:lnTo>
                <a:lnTo>
                  <a:pt x="5840095" y="5655945"/>
                </a:lnTo>
                <a:lnTo>
                  <a:pt x="5840095" y="5674995"/>
                </a:lnTo>
                <a:close/>
              </a:path>
              <a:path w="11280140" h="5674995">
                <a:moveTo>
                  <a:pt x="5801995" y="5674995"/>
                </a:moveTo>
                <a:lnTo>
                  <a:pt x="5782945" y="5674995"/>
                </a:lnTo>
                <a:lnTo>
                  <a:pt x="5782945" y="5655945"/>
                </a:lnTo>
                <a:lnTo>
                  <a:pt x="5801995" y="5655945"/>
                </a:lnTo>
                <a:lnTo>
                  <a:pt x="5801995" y="5674995"/>
                </a:lnTo>
                <a:close/>
              </a:path>
              <a:path w="11280140" h="5674995">
                <a:moveTo>
                  <a:pt x="5763895" y="5674995"/>
                </a:moveTo>
                <a:lnTo>
                  <a:pt x="5744845" y="5674995"/>
                </a:lnTo>
                <a:lnTo>
                  <a:pt x="5744845" y="5655945"/>
                </a:lnTo>
                <a:lnTo>
                  <a:pt x="5763895" y="5655945"/>
                </a:lnTo>
                <a:lnTo>
                  <a:pt x="5763895" y="5674995"/>
                </a:lnTo>
                <a:close/>
              </a:path>
              <a:path w="11280140" h="5674995">
                <a:moveTo>
                  <a:pt x="5725795" y="5674995"/>
                </a:moveTo>
                <a:lnTo>
                  <a:pt x="5706745" y="5674995"/>
                </a:lnTo>
                <a:lnTo>
                  <a:pt x="5706745" y="5655945"/>
                </a:lnTo>
                <a:lnTo>
                  <a:pt x="5725795" y="5655945"/>
                </a:lnTo>
                <a:lnTo>
                  <a:pt x="5725795" y="5674995"/>
                </a:lnTo>
                <a:close/>
              </a:path>
              <a:path w="11280140" h="5674995">
                <a:moveTo>
                  <a:pt x="5687695" y="5674995"/>
                </a:moveTo>
                <a:lnTo>
                  <a:pt x="5668645" y="5674995"/>
                </a:lnTo>
                <a:lnTo>
                  <a:pt x="5668645" y="5655945"/>
                </a:lnTo>
                <a:lnTo>
                  <a:pt x="5687695" y="5655945"/>
                </a:lnTo>
                <a:lnTo>
                  <a:pt x="5687695" y="5674995"/>
                </a:lnTo>
                <a:close/>
              </a:path>
              <a:path w="11280140" h="5674995">
                <a:moveTo>
                  <a:pt x="5649595" y="5674995"/>
                </a:moveTo>
                <a:lnTo>
                  <a:pt x="5630545" y="5674995"/>
                </a:lnTo>
                <a:lnTo>
                  <a:pt x="5630545" y="5655945"/>
                </a:lnTo>
                <a:lnTo>
                  <a:pt x="5649595" y="5655945"/>
                </a:lnTo>
                <a:lnTo>
                  <a:pt x="5649595" y="5674995"/>
                </a:lnTo>
                <a:close/>
              </a:path>
              <a:path w="11280140" h="5674995">
                <a:moveTo>
                  <a:pt x="5611495" y="5674995"/>
                </a:moveTo>
                <a:lnTo>
                  <a:pt x="5592445" y="5674995"/>
                </a:lnTo>
                <a:lnTo>
                  <a:pt x="5592445" y="5655945"/>
                </a:lnTo>
                <a:lnTo>
                  <a:pt x="5611495" y="5655945"/>
                </a:lnTo>
                <a:lnTo>
                  <a:pt x="5611495" y="5674995"/>
                </a:lnTo>
                <a:close/>
              </a:path>
              <a:path w="11280140" h="5674995">
                <a:moveTo>
                  <a:pt x="5573395" y="5674995"/>
                </a:moveTo>
                <a:lnTo>
                  <a:pt x="5554345" y="5674995"/>
                </a:lnTo>
                <a:lnTo>
                  <a:pt x="5554345" y="5655945"/>
                </a:lnTo>
                <a:lnTo>
                  <a:pt x="5573395" y="5655945"/>
                </a:lnTo>
                <a:lnTo>
                  <a:pt x="5573395" y="5674995"/>
                </a:lnTo>
                <a:close/>
              </a:path>
              <a:path w="11280140" h="5674995">
                <a:moveTo>
                  <a:pt x="5535295" y="5674995"/>
                </a:moveTo>
                <a:lnTo>
                  <a:pt x="5516245" y="5674995"/>
                </a:lnTo>
                <a:lnTo>
                  <a:pt x="5516245" y="5655945"/>
                </a:lnTo>
                <a:lnTo>
                  <a:pt x="5535295" y="5655945"/>
                </a:lnTo>
                <a:lnTo>
                  <a:pt x="5535295" y="5674995"/>
                </a:lnTo>
                <a:close/>
              </a:path>
              <a:path w="11280140" h="5674995">
                <a:moveTo>
                  <a:pt x="5497195" y="5674995"/>
                </a:moveTo>
                <a:lnTo>
                  <a:pt x="5478145" y="5674995"/>
                </a:lnTo>
                <a:lnTo>
                  <a:pt x="5478145" y="5655945"/>
                </a:lnTo>
                <a:lnTo>
                  <a:pt x="5497195" y="5655945"/>
                </a:lnTo>
                <a:lnTo>
                  <a:pt x="5497195" y="5674995"/>
                </a:lnTo>
                <a:close/>
              </a:path>
              <a:path w="11280140" h="5674995">
                <a:moveTo>
                  <a:pt x="5459095" y="5674995"/>
                </a:moveTo>
                <a:lnTo>
                  <a:pt x="5440045" y="5674995"/>
                </a:lnTo>
                <a:lnTo>
                  <a:pt x="5440045" y="5655945"/>
                </a:lnTo>
                <a:lnTo>
                  <a:pt x="5459095" y="5655945"/>
                </a:lnTo>
                <a:lnTo>
                  <a:pt x="5459095" y="5674995"/>
                </a:lnTo>
                <a:close/>
              </a:path>
              <a:path w="11280140" h="5674995">
                <a:moveTo>
                  <a:pt x="5420995" y="5674995"/>
                </a:moveTo>
                <a:lnTo>
                  <a:pt x="5401945" y="5674995"/>
                </a:lnTo>
                <a:lnTo>
                  <a:pt x="5401945" y="5655945"/>
                </a:lnTo>
                <a:lnTo>
                  <a:pt x="5420995" y="5655945"/>
                </a:lnTo>
                <a:lnTo>
                  <a:pt x="5420995" y="5674995"/>
                </a:lnTo>
                <a:close/>
              </a:path>
              <a:path w="11280140" h="5674995">
                <a:moveTo>
                  <a:pt x="5382895" y="5674995"/>
                </a:moveTo>
                <a:lnTo>
                  <a:pt x="5363845" y="5674995"/>
                </a:lnTo>
                <a:lnTo>
                  <a:pt x="5363845" y="5655945"/>
                </a:lnTo>
                <a:lnTo>
                  <a:pt x="5382895" y="5655945"/>
                </a:lnTo>
                <a:lnTo>
                  <a:pt x="5382895" y="5674995"/>
                </a:lnTo>
                <a:close/>
              </a:path>
              <a:path w="11280140" h="5674995">
                <a:moveTo>
                  <a:pt x="5344795" y="5674995"/>
                </a:moveTo>
                <a:lnTo>
                  <a:pt x="5325745" y="5674995"/>
                </a:lnTo>
                <a:lnTo>
                  <a:pt x="5325745" y="5655945"/>
                </a:lnTo>
                <a:lnTo>
                  <a:pt x="5344795" y="5655945"/>
                </a:lnTo>
                <a:lnTo>
                  <a:pt x="5344795" y="5674995"/>
                </a:lnTo>
                <a:close/>
              </a:path>
              <a:path w="11280140" h="5674995">
                <a:moveTo>
                  <a:pt x="5306695" y="5674995"/>
                </a:moveTo>
                <a:lnTo>
                  <a:pt x="5287645" y="5674995"/>
                </a:lnTo>
                <a:lnTo>
                  <a:pt x="5287645" y="5655945"/>
                </a:lnTo>
                <a:lnTo>
                  <a:pt x="5306695" y="5655945"/>
                </a:lnTo>
                <a:lnTo>
                  <a:pt x="5306695" y="5674995"/>
                </a:lnTo>
                <a:close/>
              </a:path>
              <a:path w="11280140" h="5674995">
                <a:moveTo>
                  <a:pt x="5268595" y="5674995"/>
                </a:moveTo>
                <a:lnTo>
                  <a:pt x="5249545" y="5674995"/>
                </a:lnTo>
                <a:lnTo>
                  <a:pt x="5249545" y="5655945"/>
                </a:lnTo>
                <a:lnTo>
                  <a:pt x="5268595" y="5655945"/>
                </a:lnTo>
                <a:lnTo>
                  <a:pt x="5268595" y="5674995"/>
                </a:lnTo>
                <a:close/>
              </a:path>
              <a:path w="11280140" h="5674995">
                <a:moveTo>
                  <a:pt x="5230495" y="5674995"/>
                </a:moveTo>
                <a:lnTo>
                  <a:pt x="5211445" y="5674995"/>
                </a:lnTo>
                <a:lnTo>
                  <a:pt x="5211445" y="5655945"/>
                </a:lnTo>
                <a:lnTo>
                  <a:pt x="5230495" y="5655945"/>
                </a:lnTo>
                <a:lnTo>
                  <a:pt x="5230495" y="5674995"/>
                </a:lnTo>
                <a:close/>
              </a:path>
              <a:path w="11280140" h="5674995">
                <a:moveTo>
                  <a:pt x="5192395" y="5674995"/>
                </a:moveTo>
                <a:lnTo>
                  <a:pt x="5173345" y="5674995"/>
                </a:lnTo>
                <a:lnTo>
                  <a:pt x="5173345" y="5655945"/>
                </a:lnTo>
                <a:lnTo>
                  <a:pt x="5192395" y="5655945"/>
                </a:lnTo>
                <a:lnTo>
                  <a:pt x="5192395" y="5674995"/>
                </a:lnTo>
                <a:close/>
              </a:path>
              <a:path w="11280140" h="5674995">
                <a:moveTo>
                  <a:pt x="5154295" y="5674995"/>
                </a:moveTo>
                <a:lnTo>
                  <a:pt x="5135245" y="5674995"/>
                </a:lnTo>
                <a:lnTo>
                  <a:pt x="5135245" y="5655945"/>
                </a:lnTo>
                <a:lnTo>
                  <a:pt x="5154295" y="5655945"/>
                </a:lnTo>
                <a:lnTo>
                  <a:pt x="5154295" y="5674995"/>
                </a:lnTo>
                <a:close/>
              </a:path>
              <a:path w="11280140" h="5674995">
                <a:moveTo>
                  <a:pt x="5116195" y="5674995"/>
                </a:moveTo>
                <a:lnTo>
                  <a:pt x="5097145" y="5674995"/>
                </a:lnTo>
                <a:lnTo>
                  <a:pt x="5097145" y="5655945"/>
                </a:lnTo>
                <a:lnTo>
                  <a:pt x="5116195" y="5655945"/>
                </a:lnTo>
                <a:lnTo>
                  <a:pt x="5116195" y="5674995"/>
                </a:lnTo>
                <a:close/>
              </a:path>
              <a:path w="11280140" h="5674995">
                <a:moveTo>
                  <a:pt x="5078095" y="5674995"/>
                </a:moveTo>
                <a:lnTo>
                  <a:pt x="5059045" y="5674995"/>
                </a:lnTo>
                <a:lnTo>
                  <a:pt x="5059045" y="5655945"/>
                </a:lnTo>
                <a:lnTo>
                  <a:pt x="5078095" y="5655945"/>
                </a:lnTo>
                <a:lnTo>
                  <a:pt x="5078095" y="5674995"/>
                </a:lnTo>
                <a:close/>
              </a:path>
              <a:path w="11280140" h="5674995">
                <a:moveTo>
                  <a:pt x="5039995" y="5674995"/>
                </a:moveTo>
                <a:lnTo>
                  <a:pt x="5020945" y="5674995"/>
                </a:lnTo>
                <a:lnTo>
                  <a:pt x="5020945" y="5655945"/>
                </a:lnTo>
                <a:lnTo>
                  <a:pt x="5039995" y="5655945"/>
                </a:lnTo>
                <a:lnTo>
                  <a:pt x="5039995" y="5674995"/>
                </a:lnTo>
                <a:close/>
              </a:path>
              <a:path w="11280140" h="5674995">
                <a:moveTo>
                  <a:pt x="5001895" y="5674995"/>
                </a:moveTo>
                <a:lnTo>
                  <a:pt x="4982845" y="5674995"/>
                </a:lnTo>
                <a:lnTo>
                  <a:pt x="4982845" y="5655945"/>
                </a:lnTo>
                <a:lnTo>
                  <a:pt x="5001895" y="5655945"/>
                </a:lnTo>
                <a:lnTo>
                  <a:pt x="5001895" y="5674995"/>
                </a:lnTo>
                <a:close/>
              </a:path>
              <a:path w="11280140" h="5674995">
                <a:moveTo>
                  <a:pt x="4963795" y="5674995"/>
                </a:moveTo>
                <a:lnTo>
                  <a:pt x="4944745" y="5674995"/>
                </a:lnTo>
                <a:lnTo>
                  <a:pt x="4944745" y="5655945"/>
                </a:lnTo>
                <a:lnTo>
                  <a:pt x="4963795" y="5655945"/>
                </a:lnTo>
                <a:lnTo>
                  <a:pt x="4963795" y="5674995"/>
                </a:lnTo>
                <a:close/>
              </a:path>
              <a:path w="11280140" h="5674995">
                <a:moveTo>
                  <a:pt x="4925695" y="5674995"/>
                </a:moveTo>
                <a:lnTo>
                  <a:pt x="4906645" y="5674995"/>
                </a:lnTo>
                <a:lnTo>
                  <a:pt x="4906645" y="5655945"/>
                </a:lnTo>
                <a:lnTo>
                  <a:pt x="4925695" y="5655945"/>
                </a:lnTo>
                <a:lnTo>
                  <a:pt x="4925695" y="5674995"/>
                </a:lnTo>
                <a:close/>
              </a:path>
              <a:path w="11280140" h="5674995">
                <a:moveTo>
                  <a:pt x="4887595" y="5674995"/>
                </a:moveTo>
                <a:lnTo>
                  <a:pt x="4868545" y="5674995"/>
                </a:lnTo>
                <a:lnTo>
                  <a:pt x="4868545" y="5655945"/>
                </a:lnTo>
                <a:lnTo>
                  <a:pt x="4887595" y="5655945"/>
                </a:lnTo>
                <a:lnTo>
                  <a:pt x="4887595" y="5674995"/>
                </a:lnTo>
                <a:close/>
              </a:path>
              <a:path w="11280140" h="5674995">
                <a:moveTo>
                  <a:pt x="4849495" y="5674995"/>
                </a:moveTo>
                <a:lnTo>
                  <a:pt x="4830445" y="5674995"/>
                </a:lnTo>
                <a:lnTo>
                  <a:pt x="4830445" y="5655945"/>
                </a:lnTo>
                <a:lnTo>
                  <a:pt x="4849495" y="5655945"/>
                </a:lnTo>
                <a:lnTo>
                  <a:pt x="4849495" y="5674995"/>
                </a:lnTo>
                <a:close/>
              </a:path>
              <a:path w="11280140" h="5674995">
                <a:moveTo>
                  <a:pt x="4811395" y="5674995"/>
                </a:moveTo>
                <a:lnTo>
                  <a:pt x="4792345" y="5674995"/>
                </a:lnTo>
                <a:lnTo>
                  <a:pt x="4792345" y="5655945"/>
                </a:lnTo>
                <a:lnTo>
                  <a:pt x="4811395" y="5655945"/>
                </a:lnTo>
                <a:lnTo>
                  <a:pt x="4811395" y="5674995"/>
                </a:lnTo>
                <a:close/>
              </a:path>
              <a:path w="11280140" h="5674995">
                <a:moveTo>
                  <a:pt x="4773295" y="5674995"/>
                </a:moveTo>
                <a:lnTo>
                  <a:pt x="4754245" y="5674995"/>
                </a:lnTo>
                <a:lnTo>
                  <a:pt x="4754245" y="5655945"/>
                </a:lnTo>
                <a:lnTo>
                  <a:pt x="4773295" y="5655945"/>
                </a:lnTo>
                <a:lnTo>
                  <a:pt x="4773295" y="5674995"/>
                </a:lnTo>
                <a:close/>
              </a:path>
              <a:path w="11280140" h="5674995">
                <a:moveTo>
                  <a:pt x="4735195" y="5674995"/>
                </a:moveTo>
                <a:lnTo>
                  <a:pt x="4716145" y="5674995"/>
                </a:lnTo>
                <a:lnTo>
                  <a:pt x="4716145" y="5655945"/>
                </a:lnTo>
                <a:lnTo>
                  <a:pt x="4735195" y="5655945"/>
                </a:lnTo>
                <a:lnTo>
                  <a:pt x="4735195" y="5674995"/>
                </a:lnTo>
                <a:close/>
              </a:path>
              <a:path w="11280140" h="5674995">
                <a:moveTo>
                  <a:pt x="4697095" y="5674995"/>
                </a:moveTo>
                <a:lnTo>
                  <a:pt x="4678045" y="5674995"/>
                </a:lnTo>
                <a:lnTo>
                  <a:pt x="4678045" y="5655945"/>
                </a:lnTo>
                <a:lnTo>
                  <a:pt x="4697095" y="5655945"/>
                </a:lnTo>
                <a:lnTo>
                  <a:pt x="4697095" y="5674995"/>
                </a:lnTo>
                <a:close/>
              </a:path>
              <a:path w="11280140" h="5674995">
                <a:moveTo>
                  <a:pt x="4658995" y="5674995"/>
                </a:moveTo>
                <a:lnTo>
                  <a:pt x="4639945" y="5674995"/>
                </a:lnTo>
                <a:lnTo>
                  <a:pt x="4639945" y="5655945"/>
                </a:lnTo>
                <a:lnTo>
                  <a:pt x="4658995" y="5655945"/>
                </a:lnTo>
                <a:lnTo>
                  <a:pt x="4658995" y="5674995"/>
                </a:lnTo>
                <a:close/>
              </a:path>
              <a:path w="11280140" h="5674995">
                <a:moveTo>
                  <a:pt x="4620895" y="5674995"/>
                </a:moveTo>
                <a:lnTo>
                  <a:pt x="4601845" y="5674995"/>
                </a:lnTo>
                <a:lnTo>
                  <a:pt x="4601845" y="5655945"/>
                </a:lnTo>
                <a:lnTo>
                  <a:pt x="4620895" y="5655945"/>
                </a:lnTo>
                <a:lnTo>
                  <a:pt x="4620895" y="5674995"/>
                </a:lnTo>
                <a:close/>
              </a:path>
              <a:path w="11280140" h="5674995">
                <a:moveTo>
                  <a:pt x="4582795" y="5674995"/>
                </a:moveTo>
                <a:lnTo>
                  <a:pt x="4563745" y="5674995"/>
                </a:lnTo>
                <a:lnTo>
                  <a:pt x="4563745" y="5655945"/>
                </a:lnTo>
                <a:lnTo>
                  <a:pt x="4582795" y="5655945"/>
                </a:lnTo>
                <a:lnTo>
                  <a:pt x="4582795" y="5674995"/>
                </a:lnTo>
                <a:close/>
              </a:path>
              <a:path w="11280140" h="5674995">
                <a:moveTo>
                  <a:pt x="4544695" y="5674995"/>
                </a:moveTo>
                <a:lnTo>
                  <a:pt x="4525645" y="5674995"/>
                </a:lnTo>
                <a:lnTo>
                  <a:pt x="4525645" y="5655945"/>
                </a:lnTo>
                <a:lnTo>
                  <a:pt x="4544695" y="5655945"/>
                </a:lnTo>
                <a:lnTo>
                  <a:pt x="4544695" y="5674995"/>
                </a:lnTo>
                <a:close/>
              </a:path>
              <a:path w="11280140" h="5674995">
                <a:moveTo>
                  <a:pt x="4506595" y="5674995"/>
                </a:moveTo>
                <a:lnTo>
                  <a:pt x="4487545" y="5674995"/>
                </a:lnTo>
                <a:lnTo>
                  <a:pt x="4487545" y="5655945"/>
                </a:lnTo>
                <a:lnTo>
                  <a:pt x="4506595" y="5655945"/>
                </a:lnTo>
                <a:lnTo>
                  <a:pt x="4506595" y="5674995"/>
                </a:lnTo>
                <a:close/>
              </a:path>
              <a:path w="11280140" h="5674995">
                <a:moveTo>
                  <a:pt x="4468495" y="5674995"/>
                </a:moveTo>
                <a:lnTo>
                  <a:pt x="4449445" y="5674995"/>
                </a:lnTo>
                <a:lnTo>
                  <a:pt x="4449445" y="5655945"/>
                </a:lnTo>
                <a:lnTo>
                  <a:pt x="4468495" y="5655945"/>
                </a:lnTo>
                <a:lnTo>
                  <a:pt x="4468495" y="5674995"/>
                </a:lnTo>
                <a:close/>
              </a:path>
              <a:path w="11280140" h="5674995">
                <a:moveTo>
                  <a:pt x="4430395" y="5674995"/>
                </a:moveTo>
                <a:lnTo>
                  <a:pt x="4411345" y="5674995"/>
                </a:lnTo>
                <a:lnTo>
                  <a:pt x="4411345" y="5655945"/>
                </a:lnTo>
                <a:lnTo>
                  <a:pt x="4430395" y="5655945"/>
                </a:lnTo>
                <a:lnTo>
                  <a:pt x="4430395" y="5674995"/>
                </a:lnTo>
                <a:close/>
              </a:path>
              <a:path w="11280140" h="5674995">
                <a:moveTo>
                  <a:pt x="4392295" y="5674995"/>
                </a:moveTo>
                <a:lnTo>
                  <a:pt x="4373245" y="5674995"/>
                </a:lnTo>
                <a:lnTo>
                  <a:pt x="4373245" y="5655945"/>
                </a:lnTo>
                <a:lnTo>
                  <a:pt x="4392295" y="5655945"/>
                </a:lnTo>
                <a:lnTo>
                  <a:pt x="4392295" y="5674995"/>
                </a:lnTo>
                <a:close/>
              </a:path>
              <a:path w="11280140" h="5674995">
                <a:moveTo>
                  <a:pt x="4354195" y="5674995"/>
                </a:moveTo>
                <a:lnTo>
                  <a:pt x="4335145" y="5674995"/>
                </a:lnTo>
                <a:lnTo>
                  <a:pt x="4335145" y="5655945"/>
                </a:lnTo>
                <a:lnTo>
                  <a:pt x="4354195" y="5655945"/>
                </a:lnTo>
                <a:lnTo>
                  <a:pt x="4354195" y="5674995"/>
                </a:lnTo>
                <a:close/>
              </a:path>
              <a:path w="11280140" h="5674995">
                <a:moveTo>
                  <a:pt x="4316095" y="5674995"/>
                </a:moveTo>
                <a:lnTo>
                  <a:pt x="4297045" y="5674995"/>
                </a:lnTo>
                <a:lnTo>
                  <a:pt x="4297045" y="5655945"/>
                </a:lnTo>
                <a:lnTo>
                  <a:pt x="4316095" y="5655945"/>
                </a:lnTo>
                <a:lnTo>
                  <a:pt x="4316095" y="5674995"/>
                </a:lnTo>
                <a:close/>
              </a:path>
              <a:path w="11280140" h="5674995">
                <a:moveTo>
                  <a:pt x="4277995" y="5674995"/>
                </a:moveTo>
                <a:lnTo>
                  <a:pt x="4258945" y="5674995"/>
                </a:lnTo>
                <a:lnTo>
                  <a:pt x="4258945" y="5655945"/>
                </a:lnTo>
                <a:lnTo>
                  <a:pt x="4277995" y="5655945"/>
                </a:lnTo>
                <a:lnTo>
                  <a:pt x="4277995" y="5674995"/>
                </a:lnTo>
                <a:close/>
              </a:path>
              <a:path w="11280140" h="5674995">
                <a:moveTo>
                  <a:pt x="4239895" y="5674995"/>
                </a:moveTo>
                <a:lnTo>
                  <a:pt x="4220845" y="5674995"/>
                </a:lnTo>
                <a:lnTo>
                  <a:pt x="4220845" y="5655945"/>
                </a:lnTo>
                <a:lnTo>
                  <a:pt x="4239895" y="5655945"/>
                </a:lnTo>
                <a:lnTo>
                  <a:pt x="4239895" y="5674995"/>
                </a:lnTo>
                <a:close/>
              </a:path>
              <a:path w="11280140" h="5674995">
                <a:moveTo>
                  <a:pt x="4201795" y="5674995"/>
                </a:moveTo>
                <a:lnTo>
                  <a:pt x="4182744" y="5674995"/>
                </a:lnTo>
                <a:lnTo>
                  <a:pt x="4182744" y="5655945"/>
                </a:lnTo>
                <a:lnTo>
                  <a:pt x="4201795" y="5655945"/>
                </a:lnTo>
                <a:lnTo>
                  <a:pt x="4201795" y="5674995"/>
                </a:lnTo>
                <a:close/>
              </a:path>
              <a:path w="11280140" h="5674995">
                <a:moveTo>
                  <a:pt x="4163694" y="5674995"/>
                </a:moveTo>
                <a:lnTo>
                  <a:pt x="4144644" y="5674995"/>
                </a:lnTo>
                <a:lnTo>
                  <a:pt x="4144644" y="5655945"/>
                </a:lnTo>
                <a:lnTo>
                  <a:pt x="4163694" y="5655945"/>
                </a:lnTo>
                <a:lnTo>
                  <a:pt x="4163694" y="5674995"/>
                </a:lnTo>
                <a:close/>
              </a:path>
              <a:path w="11280140" h="5674995">
                <a:moveTo>
                  <a:pt x="4125594" y="5674995"/>
                </a:moveTo>
                <a:lnTo>
                  <a:pt x="4106544" y="5674995"/>
                </a:lnTo>
                <a:lnTo>
                  <a:pt x="4106544" y="5655945"/>
                </a:lnTo>
                <a:lnTo>
                  <a:pt x="4125594" y="5655945"/>
                </a:lnTo>
                <a:lnTo>
                  <a:pt x="4125594" y="5674995"/>
                </a:lnTo>
                <a:close/>
              </a:path>
              <a:path w="11280140" h="5674995">
                <a:moveTo>
                  <a:pt x="4087494" y="5674995"/>
                </a:moveTo>
                <a:lnTo>
                  <a:pt x="4068444" y="5674995"/>
                </a:lnTo>
                <a:lnTo>
                  <a:pt x="4068444" y="5655945"/>
                </a:lnTo>
                <a:lnTo>
                  <a:pt x="4087494" y="5655945"/>
                </a:lnTo>
                <a:lnTo>
                  <a:pt x="4087494" y="5674995"/>
                </a:lnTo>
                <a:close/>
              </a:path>
              <a:path w="11280140" h="5674995">
                <a:moveTo>
                  <a:pt x="4049394" y="5674995"/>
                </a:moveTo>
                <a:lnTo>
                  <a:pt x="4030344" y="5674995"/>
                </a:lnTo>
                <a:lnTo>
                  <a:pt x="4030344" y="5655945"/>
                </a:lnTo>
                <a:lnTo>
                  <a:pt x="4049394" y="5655945"/>
                </a:lnTo>
                <a:lnTo>
                  <a:pt x="4049394" y="5674995"/>
                </a:lnTo>
                <a:close/>
              </a:path>
              <a:path w="11280140" h="5674995">
                <a:moveTo>
                  <a:pt x="4011294" y="5674995"/>
                </a:moveTo>
                <a:lnTo>
                  <a:pt x="3992244" y="5674995"/>
                </a:lnTo>
                <a:lnTo>
                  <a:pt x="3992244" y="5655945"/>
                </a:lnTo>
                <a:lnTo>
                  <a:pt x="4011294" y="5655945"/>
                </a:lnTo>
                <a:lnTo>
                  <a:pt x="4011294" y="5674995"/>
                </a:lnTo>
                <a:close/>
              </a:path>
              <a:path w="11280140" h="5674995">
                <a:moveTo>
                  <a:pt x="3973194" y="5674995"/>
                </a:moveTo>
                <a:lnTo>
                  <a:pt x="3954144" y="5674995"/>
                </a:lnTo>
                <a:lnTo>
                  <a:pt x="3954144" y="5655945"/>
                </a:lnTo>
                <a:lnTo>
                  <a:pt x="3973194" y="5655945"/>
                </a:lnTo>
                <a:lnTo>
                  <a:pt x="3973194" y="5674995"/>
                </a:lnTo>
                <a:close/>
              </a:path>
              <a:path w="11280140" h="5674995">
                <a:moveTo>
                  <a:pt x="3935094" y="5674995"/>
                </a:moveTo>
                <a:lnTo>
                  <a:pt x="3916044" y="5674995"/>
                </a:lnTo>
                <a:lnTo>
                  <a:pt x="3916044" y="5655945"/>
                </a:lnTo>
                <a:lnTo>
                  <a:pt x="3935094" y="5655945"/>
                </a:lnTo>
                <a:lnTo>
                  <a:pt x="3935094" y="5674995"/>
                </a:lnTo>
                <a:close/>
              </a:path>
              <a:path w="11280140" h="5674995">
                <a:moveTo>
                  <a:pt x="3896994" y="5674995"/>
                </a:moveTo>
                <a:lnTo>
                  <a:pt x="3877944" y="5674995"/>
                </a:lnTo>
                <a:lnTo>
                  <a:pt x="3877944" y="5655945"/>
                </a:lnTo>
                <a:lnTo>
                  <a:pt x="3896994" y="5655945"/>
                </a:lnTo>
                <a:lnTo>
                  <a:pt x="3896994" y="5674995"/>
                </a:lnTo>
                <a:close/>
              </a:path>
              <a:path w="11280140" h="5674995">
                <a:moveTo>
                  <a:pt x="3858894" y="5674995"/>
                </a:moveTo>
                <a:lnTo>
                  <a:pt x="3839844" y="5674995"/>
                </a:lnTo>
                <a:lnTo>
                  <a:pt x="3839844" y="5655945"/>
                </a:lnTo>
                <a:lnTo>
                  <a:pt x="3858894" y="5655945"/>
                </a:lnTo>
                <a:lnTo>
                  <a:pt x="3858894" y="5674995"/>
                </a:lnTo>
                <a:close/>
              </a:path>
              <a:path w="11280140" h="5674995">
                <a:moveTo>
                  <a:pt x="3820794" y="5674995"/>
                </a:moveTo>
                <a:lnTo>
                  <a:pt x="3801744" y="5674995"/>
                </a:lnTo>
                <a:lnTo>
                  <a:pt x="3801744" y="5655945"/>
                </a:lnTo>
                <a:lnTo>
                  <a:pt x="3820794" y="5655945"/>
                </a:lnTo>
                <a:lnTo>
                  <a:pt x="3820794" y="5674995"/>
                </a:lnTo>
                <a:close/>
              </a:path>
              <a:path w="11280140" h="5674995">
                <a:moveTo>
                  <a:pt x="3782694" y="5674995"/>
                </a:moveTo>
                <a:lnTo>
                  <a:pt x="3763644" y="5674995"/>
                </a:lnTo>
                <a:lnTo>
                  <a:pt x="3763644" y="5655945"/>
                </a:lnTo>
                <a:lnTo>
                  <a:pt x="3782694" y="5655945"/>
                </a:lnTo>
                <a:lnTo>
                  <a:pt x="3782694" y="5674995"/>
                </a:lnTo>
                <a:close/>
              </a:path>
              <a:path w="11280140" h="5674995">
                <a:moveTo>
                  <a:pt x="3744594" y="5674995"/>
                </a:moveTo>
                <a:lnTo>
                  <a:pt x="3725544" y="5674995"/>
                </a:lnTo>
                <a:lnTo>
                  <a:pt x="3725544" y="5655945"/>
                </a:lnTo>
                <a:lnTo>
                  <a:pt x="3744594" y="5655945"/>
                </a:lnTo>
                <a:lnTo>
                  <a:pt x="3744594" y="5674995"/>
                </a:lnTo>
                <a:close/>
              </a:path>
              <a:path w="11280140" h="5674995">
                <a:moveTo>
                  <a:pt x="3706494" y="5674995"/>
                </a:moveTo>
                <a:lnTo>
                  <a:pt x="3687444" y="5674995"/>
                </a:lnTo>
                <a:lnTo>
                  <a:pt x="3687444" y="5655945"/>
                </a:lnTo>
                <a:lnTo>
                  <a:pt x="3706494" y="5655945"/>
                </a:lnTo>
                <a:lnTo>
                  <a:pt x="3706494" y="5674995"/>
                </a:lnTo>
                <a:close/>
              </a:path>
              <a:path w="11280140" h="5674995">
                <a:moveTo>
                  <a:pt x="3668394" y="5674995"/>
                </a:moveTo>
                <a:lnTo>
                  <a:pt x="3649344" y="5674995"/>
                </a:lnTo>
                <a:lnTo>
                  <a:pt x="3649344" y="5655945"/>
                </a:lnTo>
                <a:lnTo>
                  <a:pt x="3668394" y="5655945"/>
                </a:lnTo>
                <a:lnTo>
                  <a:pt x="3668394" y="5674995"/>
                </a:lnTo>
                <a:close/>
              </a:path>
              <a:path w="11280140" h="5674995">
                <a:moveTo>
                  <a:pt x="3630294" y="5674995"/>
                </a:moveTo>
                <a:lnTo>
                  <a:pt x="3611244" y="5674995"/>
                </a:lnTo>
                <a:lnTo>
                  <a:pt x="3611244" y="5655945"/>
                </a:lnTo>
                <a:lnTo>
                  <a:pt x="3630294" y="5655945"/>
                </a:lnTo>
                <a:lnTo>
                  <a:pt x="3630294" y="5674995"/>
                </a:lnTo>
                <a:close/>
              </a:path>
              <a:path w="11280140" h="5674995">
                <a:moveTo>
                  <a:pt x="3592194" y="5674995"/>
                </a:moveTo>
                <a:lnTo>
                  <a:pt x="3573144" y="5674995"/>
                </a:lnTo>
                <a:lnTo>
                  <a:pt x="3573144" y="5655945"/>
                </a:lnTo>
                <a:lnTo>
                  <a:pt x="3592194" y="5655945"/>
                </a:lnTo>
                <a:lnTo>
                  <a:pt x="3592194" y="5674995"/>
                </a:lnTo>
                <a:close/>
              </a:path>
              <a:path w="11280140" h="5674995">
                <a:moveTo>
                  <a:pt x="3554094" y="5674995"/>
                </a:moveTo>
                <a:lnTo>
                  <a:pt x="3535044" y="5674995"/>
                </a:lnTo>
                <a:lnTo>
                  <a:pt x="3535044" y="5655945"/>
                </a:lnTo>
                <a:lnTo>
                  <a:pt x="3554094" y="5655945"/>
                </a:lnTo>
                <a:lnTo>
                  <a:pt x="3554094" y="5674995"/>
                </a:lnTo>
                <a:close/>
              </a:path>
              <a:path w="11280140" h="5674995">
                <a:moveTo>
                  <a:pt x="3515994" y="5674995"/>
                </a:moveTo>
                <a:lnTo>
                  <a:pt x="3496944" y="5674995"/>
                </a:lnTo>
                <a:lnTo>
                  <a:pt x="3496944" y="5655945"/>
                </a:lnTo>
                <a:lnTo>
                  <a:pt x="3515994" y="5655945"/>
                </a:lnTo>
                <a:lnTo>
                  <a:pt x="3515994" y="5674995"/>
                </a:lnTo>
                <a:close/>
              </a:path>
              <a:path w="11280140" h="5674995">
                <a:moveTo>
                  <a:pt x="3477894" y="5674995"/>
                </a:moveTo>
                <a:lnTo>
                  <a:pt x="3458844" y="5674995"/>
                </a:lnTo>
                <a:lnTo>
                  <a:pt x="3458844" y="5655945"/>
                </a:lnTo>
                <a:lnTo>
                  <a:pt x="3477894" y="5655945"/>
                </a:lnTo>
                <a:lnTo>
                  <a:pt x="3477894" y="5674995"/>
                </a:lnTo>
                <a:close/>
              </a:path>
              <a:path w="11280140" h="5674995">
                <a:moveTo>
                  <a:pt x="3439794" y="5674995"/>
                </a:moveTo>
                <a:lnTo>
                  <a:pt x="3420744" y="5674995"/>
                </a:lnTo>
                <a:lnTo>
                  <a:pt x="3420744" y="5655945"/>
                </a:lnTo>
                <a:lnTo>
                  <a:pt x="3439794" y="5655945"/>
                </a:lnTo>
                <a:lnTo>
                  <a:pt x="3439794" y="5674995"/>
                </a:lnTo>
                <a:close/>
              </a:path>
              <a:path w="11280140" h="5674995">
                <a:moveTo>
                  <a:pt x="3401694" y="5674995"/>
                </a:moveTo>
                <a:lnTo>
                  <a:pt x="3382644" y="5674995"/>
                </a:lnTo>
                <a:lnTo>
                  <a:pt x="3382644" y="5655945"/>
                </a:lnTo>
                <a:lnTo>
                  <a:pt x="3401694" y="5655945"/>
                </a:lnTo>
                <a:lnTo>
                  <a:pt x="3401694" y="5674995"/>
                </a:lnTo>
                <a:close/>
              </a:path>
              <a:path w="11280140" h="5674995">
                <a:moveTo>
                  <a:pt x="3363594" y="5674995"/>
                </a:moveTo>
                <a:lnTo>
                  <a:pt x="3344544" y="5674995"/>
                </a:lnTo>
                <a:lnTo>
                  <a:pt x="3344544" y="5655945"/>
                </a:lnTo>
                <a:lnTo>
                  <a:pt x="3363594" y="5655945"/>
                </a:lnTo>
                <a:lnTo>
                  <a:pt x="3363594" y="5674995"/>
                </a:lnTo>
                <a:close/>
              </a:path>
              <a:path w="11280140" h="5674995">
                <a:moveTo>
                  <a:pt x="3325494" y="5674995"/>
                </a:moveTo>
                <a:lnTo>
                  <a:pt x="3306444" y="5674995"/>
                </a:lnTo>
                <a:lnTo>
                  <a:pt x="3306444" y="5655945"/>
                </a:lnTo>
                <a:lnTo>
                  <a:pt x="3325494" y="5655945"/>
                </a:lnTo>
                <a:lnTo>
                  <a:pt x="3325494" y="5674995"/>
                </a:lnTo>
                <a:close/>
              </a:path>
              <a:path w="11280140" h="5674995">
                <a:moveTo>
                  <a:pt x="3287394" y="5674995"/>
                </a:moveTo>
                <a:lnTo>
                  <a:pt x="3268344" y="5674995"/>
                </a:lnTo>
                <a:lnTo>
                  <a:pt x="3268344" y="5655945"/>
                </a:lnTo>
                <a:lnTo>
                  <a:pt x="3287394" y="5655945"/>
                </a:lnTo>
                <a:lnTo>
                  <a:pt x="3287394" y="5674995"/>
                </a:lnTo>
                <a:close/>
              </a:path>
              <a:path w="11280140" h="5674995">
                <a:moveTo>
                  <a:pt x="3249295" y="5674995"/>
                </a:moveTo>
                <a:lnTo>
                  <a:pt x="3230245" y="5674995"/>
                </a:lnTo>
                <a:lnTo>
                  <a:pt x="3230245" y="5655945"/>
                </a:lnTo>
                <a:lnTo>
                  <a:pt x="3249295" y="5655945"/>
                </a:lnTo>
                <a:lnTo>
                  <a:pt x="3249295" y="5674995"/>
                </a:lnTo>
                <a:close/>
              </a:path>
              <a:path w="11280140" h="5674995">
                <a:moveTo>
                  <a:pt x="3211195" y="5674995"/>
                </a:moveTo>
                <a:lnTo>
                  <a:pt x="3192145" y="5674995"/>
                </a:lnTo>
                <a:lnTo>
                  <a:pt x="3192145" y="5655945"/>
                </a:lnTo>
                <a:lnTo>
                  <a:pt x="3211195" y="5655945"/>
                </a:lnTo>
                <a:lnTo>
                  <a:pt x="3211195" y="5674995"/>
                </a:lnTo>
                <a:close/>
              </a:path>
              <a:path w="11280140" h="5674995">
                <a:moveTo>
                  <a:pt x="3173095" y="5674995"/>
                </a:moveTo>
                <a:lnTo>
                  <a:pt x="3154045" y="5674995"/>
                </a:lnTo>
                <a:lnTo>
                  <a:pt x="3154045" y="5655945"/>
                </a:lnTo>
                <a:lnTo>
                  <a:pt x="3173095" y="5655945"/>
                </a:lnTo>
                <a:lnTo>
                  <a:pt x="3173095" y="5674995"/>
                </a:lnTo>
                <a:close/>
              </a:path>
              <a:path w="11280140" h="5674995">
                <a:moveTo>
                  <a:pt x="3134995" y="5674995"/>
                </a:moveTo>
                <a:lnTo>
                  <a:pt x="3115945" y="5674995"/>
                </a:lnTo>
                <a:lnTo>
                  <a:pt x="3115945" y="5655945"/>
                </a:lnTo>
                <a:lnTo>
                  <a:pt x="3134995" y="5655945"/>
                </a:lnTo>
                <a:lnTo>
                  <a:pt x="3134995" y="5674995"/>
                </a:lnTo>
                <a:close/>
              </a:path>
              <a:path w="11280140" h="5674995">
                <a:moveTo>
                  <a:pt x="3096895" y="5674995"/>
                </a:moveTo>
                <a:lnTo>
                  <a:pt x="3077845" y="5674995"/>
                </a:lnTo>
                <a:lnTo>
                  <a:pt x="3077845" y="5655945"/>
                </a:lnTo>
                <a:lnTo>
                  <a:pt x="3096895" y="5655945"/>
                </a:lnTo>
                <a:lnTo>
                  <a:pt x="3096895" y="5674995"/>
                </a:lnTo>
                <a:close/>
              </a:path>
              <a:path w="11280140" h="5674995">
                <a:moveTo>
                  <a:pt x="3058795" y="5674995"/>
                </a:moveTo>
                <a:lnTo>
                  <a:pt x="3039745" y="5674995"/>
                </a:lnTo>
                <a:lnTo>
                  <a:pt x="3039745" y="5655945"/>
                </a:lnTo>
                <a:lnTo>
                  <a:pt x="3058795" y="5655945"/>
                </a:lnTo>
                <a:lnTo>
                  <a:pt x="3058795" y="5674995"/>
                </a:lnTo>
                <a:close/>
              </a:path>
              <a:path w="11280140" h="5674995">
                <a:moveTo>
                  <a:pt x="3020695" y="5674995"/>
                </a:moveTo>
                <a:lnTo>
                  <a:pt x="3001645" y="5674995"/>
                </a:lnTo>
                <a:lnTo>
                  <a:pt x="3001645" y="5655945"/>
                </a:lnTo>
                <a:lnTo>
                  <a:pt x="3020695" y="5655945"/>
                </a:lnTo>
                <a:lnTo>
                  <a:pt x="3020695" y="5674995"/>
                </a:lnTo>
                <a:close/>
              </a:path>
              <a:path w="11280140" h="5674995">
                <a:moveTo>
                  <a:pt x="2982595" y="5674995"/>
                </a:moveTo>
                <a:lnTo>
                  <a:pt x="2963545" y="5674995"/>
                </a:lnTo>
                <a:lnTo>
                  <a:pt x="2963545" y="5655945"/>
                </a:lnTo>
                <a:lnTo>
                  <a:pt x="2982595" y="5655945"/>
                </a:lnTo>
                <a:lnTo>
                  <a:pt x="2982595" y="5674995"/>
                </a:lnTo>
                <a:close/>
              </a:path>
              <a:path w="11280140" h="5674995">
                <a:moveTo>
                  <a:pt x="2944495" y="5674995"/>
                </a:moveTo>
                <a:lnTo>
                  <a:pt x="2925445" y="5674995"/>
                </a:lnTo>
                <a:lnTo>
                  <a:pt x="2925445" y="5655945"/>
                </a:lnTo>
                <a:lnTo>
                  <a:pt x="2944495" y="5655945"/>
                </a:lnTo>
                <a:lnTo>
                  <a:pt x="2944495" y="5674995"/>
                </a:lnTo>
                <a:close/>
              </a:path>
              <a:path w="11280140" h="5674995">
                <a:moveTo>
                  <a:pt x="2906395" y="5674995"/>
                </a:moveTo>
                <a:lnTo>
                  <a:pt x="2887345" y="5674995"/>
                </a:lnTo>
                <a:lnTo>
                  <a:pt x="2887345" y="5655945"/>
                </a:lnTo>
                <a:lnTo>
                  <a:pt x="2906395" y="5655945"/>
                </a:lnTo>
                <a:lnTo>
                  <a:pt x="2906395" y="5674995"/>
                </a:lnTo>
                <a:close/>
              </a:path>
              <a:path w="11280140" h="5674995">
                <a:moveTo>
                  <a:pt x="2868295" y="5674995"/>
                </a:moveTo>
                <a:lnTo>
                  <a:pt x="2849245" y="5674995"/>
                </a:lnTo>
                <a:lnTo>
                  <a:pt x="2849245" y="5655945"/>
                </a:lnTo>
                <a:lnTo>
                  <a:pt x="2868295" y="5655945"/>
                </a:lnTo>
                <a:lnTo>
                  <a:pt x="2868295" y="5674995"/>
                </a:lnTo>
                <a:close/>
              </a:path>
              <a:path w="11280140" h="5674995">
                <a:moveTo>
                  <a:pt x="2830195" y="5674995"/>
                </a:moveTo>
                <a:lnTo>
                  <a:pt x="2811145" y="5674995"/>
                </a:lnTo>
                <a:lnTo>
                  <a:pt x="2811145" y="5655945"/>
                </a:lnTo>
                <a:lnTo>
                  <a:pt x="2830195" y="5655945"/>
                </a:lnTo>
                <a:lnTo>
                  <a:pt x="2830195" y="5674995"/>
                </a:lnTo>
                <a:close/>
              </a:path>
              <a:path w="11280140" h="5674995">
                <a:moveTo>
                  <a:pt x="2792095" y="5674995"/>
                </a:moveTo>
                <a:lnTo>
                  <a:pt x="2773045" y="5674995"/>
                </a:lnTo>
                <a:lnTo>
                  <a:pt x="2773045" y="5655945"/>
                </a:lnTo>
                <a:lnTo>
                  <a:pt x="2792095" y="5655945"/>
                </a:lnTo>
                <a:lnTo>
                  <a:pt x="2792095" y="5674995"/>
                </a:lnTo>
                <a:close/>
              </a:path>
              <a:path w="11280140" h="5674995">
                <a:moveTo>
                  <a:pt x="2753995" y="5674995"/>
                </a:moveTo>
                <a:lnTo>
                  <a:pt x="2734945" y="5674995"/>
                </a:lnTo>
                <a:lnTo>
                  <a:pt x="2734945" y="5655945"/>
                </a:lnTo>
                <a:lnTo>
                  <a:pt x="2753995" y="5655945"/>
                </a:lnTo>
                <a:lnTo>
                  <a:pt x="2753995" y="5674995"/>
                </a:lnTo>
                <a:close/>
              </a:path>
              <a:path w="11280140" h="5674995">
                <a:moveTo>
                  <a:pt x="2715895" y="5674995"/>
                </a:moveTo>
                <a:lnTo>
                  <a:pt x="2696845" y="5674995"/>
                </a:lnTo>
                <a:lnTo>
                  <a:pt x="2696845" y="5655945"/>
                </a:lnTo>
                <a:lnTo>
                  <a:pt x="2715895" y="5655945"/>
                </a:lnTo>
                <a:lnTo>
                  <a:pt x="2715895" y="5674995"/>
                </a:lnTo>
                <a:close/>
              </a:path>
              <a:path w="11280140" h="5674995">
                <a:moveTo>
                  <a:pt x="2677795" y="5674995"/>
                </a:moveTo>
                <a:lnTo>
                  <a:pt x="2658745" y="5674995"/>
                </a:lnTo>
                <a:lnTo>
                  <a:pt x="2658745" y="5655945"/>
                </a:lnTo>
                <a:lnTo>
                  <a:pt x="2677795" y="5655945"/>
                </a:lnTo>
                <a:lnTo>
                  <a:pt x="2677795" y="5674995"/>
                </a:lnTo>
                <a:close/>
              </a:path>
              <a:path w="11280140" h="5674995">
                <a:moveTo>
                  <a:pt x="2639695" y="5674995"/>
                </a:moveTo>
                <a:lnTo>
                  <a:pt x="2620645" y="5674995"/>
                </a:lnTo>
                <a:lnTo>
                  <a:pt x="2620645" y="5655945"/>
                </a:lnTo>
                <a:lnTo>
                  <a:pt x="2639695" y="5655945"/>
                </a:lnTo>
                <a:lnTo>
                  <a:pt x="2639695" y="5674995"/>
                </a:lnTo>
                <a:close/>
              </a:path>
              <a:path w="11280140" h="5674995">
                <a:moveTo>
                  <a:pt x="2601595" y="5674995"/>
                </a:moveTo>
                <a:lnTo>
                  <a:pt x="2582545" y="5674995"/>
                </a:lnTo>
                <a:lnTo>
                  <a:pt x="2582545" y="5655945"/>
                </a:lnTo>
                <a:lnTo>
                  <a:pt x="2601595" y="5655945"/>
                </a:lnTo>
                <a:lnTo>
                  <a:pt x="2601595" y="5674995"/>
                </a:lnTo>
                <a:close/>
              </a:path>
              <a:path w="11280140" h="5674995">
                <a:moveTo>
                  <a:pt x="2563495" y="5674995"/>
                </a:moveTo>
                <a:lnTo>
                  <a:pt x="2544445" y="5674995"/>
                </a:lnTo>
                <a:lnTo>
                  <a:pt x="2544445" y="5655945"/>
                </a:lnTo>
                <a:lnTo>
                  <a:pt x="2563495" y="5655945"/>
                </a:lnTo>
                <a:lnTo>
                  <a:pt x="2563495" y="5674995"/>
                </a:lnTo>
                <a:close/>
              </a:path>
              <a:path w="11280140" h="5674995">
                <a:moveTo>
                  <a:pt x="2525395" y="5674995"/>
                </a:moveTo>
                <a:lnTo>
                  <a:pt x="2506345" y="5674995"/>
                </a:lnTo>
                <a:lnTo>
                  <a:pt x="2506345" y="5655945"/>
                </a:lnTo>
                <a:lnTo>
                  <a:pt x="2525395" y="5655945"/>
                </a:lnTo>
                <a:lnTo>
                  <a:pt x="2525395" y="5674995"/>
                </a:lnTo>
                <a:close/>
              </a:path>
              <a:path w="11280140" h="5674995">
                <a:moveTo>
                  <a:pt x="2487295" y="5674995"/>
                </a:moveTo>
                <a:lnTo>
                  <a:pt x="2468245" y="5674995"/>
                </a:lnTo>
                <a:lnTo>
                  <a:pt x="2468245" y="5655945"/>
                </a:lnTo>
                <a:lnTo>
                  <a:pt x="2487295" y="5655945"/>
                </a:lnTo>
                <a:lnTo>
                  <a:pt x="2487295" y="5674995"/>
                </a:lnTo>
                <a:close/>
              </a:path>
              <a:path w="11280140" h="5674995">
                <a:moveTo>
                  <a:pt x="2449195" y="5674995"/>
                </a:moveTo>
                <a:lnTo>
                  <a:pt x="2430145" y="5674995"/>
                </a:lnTo>
                <a:lnTo>
                  <a:pt x="2430145" y="5655945"/>
                </a:lnTo>
                <a:lnTo>
                  <a:pt x="2449195" y="5655945"/>
                </a:lnTo>
                <a:lnTo>
                  <a:pt x="2449195" y="5674995"/>
                </a:lnTo>
                <a:close/>
              </a:path>
              <a:path w="11280140" h="5674995">
                <a:moveTo>
                  <a:pt x="2411095" y="5674995"/>
                </a:moveTo>
                <a:lnTo>
                  <a:pt x="2392045" y="5674995"/>
                </a:lnTo>
                <a:lnTo>
                  <a:pt x="2392045" y="5655945"/>
                </a:lnTo>
                <a:lnTo>
                  <a:pt x="2411095" y="5655945"/>
                </a:lnTo>
                <a:lnTo>
                  <a:pt x="2411095" y="5674995"/>
                </a:lnTo>
                <a:close/>
              </a:path>
              <a:path w="11280140" h="5674995">
                <a:moveTo>
                  <a:pt x="2372995" y="5674995"/>
                </a:moveTo>
                <a:lnTo>
                  <a:pt x="2353945" y="5674995"/>
                </a:lnTo>
                <a:lnTo>
                  <a:pt x="2353945" y="5655945"/>
                </a:lnTo>
                <a:lnTo>
                  <a:pt x="2372995" y="5655945"/>
                </a:lnTo>
                <a:lnTo>
                  <a:pt x="2372995" y="5674995"/>
                </a:lnTo>
                <a:close/>
              </a:path>
              <a:path w="11280140" h="5674995">
                <a:moveTo>
                  <a:pt x="2334895" y="5674995"/>
                </a:moveTo>
                <a:lnTo>
                  <a:pt x="2315845" y="5674995"/>
                </a:lnTo>
                <a:lnTo>
                  <a:pt x="2315845" y="5655945"/>
                </a:lnTo>
                <a:lnTo>
                  <a:pt x="2334895" y="5655945"/>
                </a:lnTo>
                <a:lnTo>
                  <a:pt x="2334895" y="5674995"/>
                </a:lnTo>
                <a:close/>
              </a:path>
              <a:path w="11280140" h="5674995">
                <a:moveTo>
                  <a:pt x="2296795" y="5674995"/>
                </a:moveTo>
                <a:lnTo>
                  <a:pt x="2277745" y="5674995"/>
                </a:lnTo>
                <a:lnTo>
                  <a:pt x="2277745" y="5655945"/>
                </a:lnTo>
                <a:lnTo>
                  <a:pt x="2296795" y="5655945"/>
                </a:lnTo>
                <a:lnTo>
                  <a:pt x="2296795" y="5674995"/>
                </a:lnTo>
                <a:close/>
              </a:path>
              <a:path w="11280140" h="5674995">
                <a:moveTo>
                  <a:pt x="2258695" y="5674995"/>
                </a:moveTo>
                <a:lnTo>
                  <a:pt x="2239645" y="5674995"/>
                </a:lnTo>
                <a:lnTo>
                  <a:pt x="2239645" y="5655945"/>
                </a:lnTo>
                <a:lnTo>
                  <a:pt x="2258695" y="5655945"/>
                </a:lnTo>
                <a:lnTo>
                  <a:pt x="2258695" y="5674995"/>
                </a:lnTo>
                <a:close/>
              </a:path>
              <a:path w="11280140" h="5674995">
                <a:moveTo>
                  <a:pt x="2220595" y="5674995"/>
                </a:moveTo>
                <a:lnTo>
                  <a:pt x="2201545" y="5674995"/>
                </a:lnTo>
                <a:lnTo>
                  <a:pt x="2201545" y="5655945"/>
                </a:lnTo>
                <a:lnTo>
                  <a:pt x="2220595" y="5655945"/>
                </a:lnTo>
                <a:lnTo>
                  <a:pt x="2220595" y="5674995"/>
                </a:lnTo>
                <a:close/>
              </a:path>
              <a:path w="11280140" h="5674995">
                <a:moveTo>
                  <a:pt x="2182495" y="5674995"/>
                </a:moveTo>
                <a:lnTo>
                  <a:pt x="2163445" y="5674995"/>
                </a:lnTo>
                <a:lnTo>
                  <a:pt x="2163445" y="5655945"/>
                </a:lnTo>
                <a:lnTo>
                  <a:pt x="2182495" y="5655945"/>
                </a:lnTo>
                <a:lnTo>
                  <a:pt x="2182495" y="5674995"/>
                </a:lnTo>
                <a:close/>
              </a:path>
              <a:path w="11280140" h="5674995">
                <a:moveTo>
                  <a:pt x="2144395" y="5674995"/>
                </a:moveTo>
                <a:lnTo>
                  <a:pt x="2125345" y="5674995"/>
                </a:lnTo>
                <a:lnTo>
                  <a:pt x="2125345" y="5655945"/>
                </a:lnTo>
                <a:lnTo>
                  <a:pt x="2144395" y="5655945"/>
                </a:lnTo>
                <a:lnTo>
                  <a:pt x="2144395" y="5674995"/>
                </a:lnTo>
                <a:close/>
              </a:path>
              <a:path w="11280140" h="5674995">
                <a:moveTo>
                  <a:pt x="2106295" y="5674995"/>
                </a:moveTo>
                <a:lnTo>
                  <a:pt x="2087245" y="5674995"/>
                </a:lnTo>
                <a:lnTo>
                  <a:pt x="2087245" y="5655945"/>
                </a:lnTo>
                <a:lnTo>
                  <a:pt x="2106295" y="5655945"/>
                </a:lnTo>
                <a:lnTo>
                  <a:pt x="2106295" y="5674995"/>
                </a:lnTo>
                <a:close/>
              </a:path>
              <a:path w="11280140" h="5674995">
                <a:moveTo>
                  <a:pt x="2068195" y="5674995"/>
                </a:moveTo>
                <a:lnTo>
                  <a:pt x="2049145" y="5674995"/>
                </a:lnTo>
                <a:lnTo>
                  <a:pt x="2049145" y="5655945"/>
                </a:lnTo>
                <a:lnTo>
                  <a:pt x="2068195" y="5655945"/>
                </a:lnTo>
                <a:lnTo>
                  <a:pt x="2068195" y="5674995"/>
                </a:lnTo>
                <a:close/>
              </a:path>
              <a:path w="11280140" h="5674995">
                <a:moveTo>
                  <a:pt x="2030095" y="5674995"/>
                </a:moveTo>
                <a:lnTo>
                  <a:pt x="2011045" y="5674995"/>
                </a:lnTo>
                <a:lnTo>
                  <a:pt x="2011045" y="5655945"/>
                </a:lnTo>
                <a:lnTo>
                  <a:pt x="2030095" y="5655945"/>
                </a:lnTo>
                <a:lnTo>
                  <a:pt x="2030095" y="5674995"/>
                </a:lnTo>
                <a:close/>
              </a:path>
              <a:path w="11280140" h="5674995">
                <a:moveTo>
                  <a:pt x="1991995" y="5674995"/>
                </a:moveTo>
                <a:lnTo>
                  <a:pt x="1972945" y="5674995"/>
                </a:lnTo>
                <a:lnTo>
                  <a:pt x="1972945" y="5655945"/>
                </a:lnTo>
                <a:lnTo>
                  <a:pt x="1991995" y="5655945"/>
                </a:lnTo>
                <a:lnTo>
                  <a:pt x="1991995" y="5674995"/>
                </a:lnTo>
                <a:close/>
              </a:path>
              <a:path w="11280140" h="5674995">
                <a:moveTo>
                  <a:pt x="1953895" y="5674995"/>
                </a:moveTo>
                <a:lnTo>
                  <a:pt x="1934845" y="5674995"/>
                </a:lnTo>
                <a:lnTo>
                  <a:pt x="1934845" y="5655945"/>
                </a:lnTo>
                <a:lnTo>
                  <a:pt x="1953895" y="5655945"/>
                </a:lnTo>
                <a:lnTo>
                  <a:pt x="1953895" y="5674995"/>
                </a:lnTo>
                <a:close/>
              </a:path>
              <a:path w="11280140" h="5674995">
                <a:moveTo>
                  <a:pt x="1915795" y="5674995"/>
                </a:moveTo>
                <a:lnTo>
                  <a:pt x="1896745" y="5674995"/>
                </a:lnTo>
                <a:lnTo>
                  <a:pt x="1896745" y="5655945"/>
                </a:lnTo>
                <a:lnTo>
                  <a:pt x="1915795" y="5655945"/>
                </a:lnTo>
                <a:lnTo>
                  <a:pt x="1915795" y="5674995"/>
                </a:lnTo>
                <a:close/>
              </a:path>
              <a:path w="11280140" h="5674995">
                <a:moveTo>
                  <a:pt x="1877695" y="5674995"/>
                </a:moveTo>
                <a:lnTo>
                  <a:pt x="1858645" y="5674995"/>
                </a:lnTo>
                <a:lnTo>
                  <a:pt x="1858645" y="5655945"/>
                </a:lnTo>
                <a:lnTo>
                  <a:pt x="1877695" y="5655945"/>
                </a:lnTo>
                <a:lnTo>
                  <a:pt x="1877695" y="5674995"/>
                </a:lnTo>
                <a:close/>
              </a:path>
              <a:path w="11280140" h="5674995">
                <a:moveTo>
                  <a:pt x="1839595" y="5674995"/>
                </a:moveTo>
                <a:lnTo>
                  <a:pt x="1820545" y="5674995"/>
                </a:lnTo>
                <a:lnTo>
                  <a:pt x="1820545" y="5655945"/>
                </a:lnTo>
                <a:lnTo>
                  <a:pt x="1839595" y="5655945"/>
                </a:lnTo>
                <a:lnTo>
                  <a:pt x="1839595" y="5674995"/>
                </a:lnTo>
                <a:close/>
              </a:path>
              <a:path w="11280140" h="5674995">
                <a:moveTo>
                  <a:pt x="1801495" y="5674995"/>
                </a:moveTo>
                <a:lnTo>
                  <a:pt x="1782445" y="5674995"/>
                </a:lnTo>
                <a:lnTo>
                  <a:pt x="1782445" y="5655945"/>
                </a:lnTo>
                <a:lnTo>
                  <a:pt x="1801495" y="5655945"/>
                </a:lnTo>
                <a:lnTo>
                  <a:pt x="1801495" y="5674995"/>
                </a:lnTo>
                <a:close/>
              </a:path>
              <a:path w="11280140" h="5674995">
                <a:moveTo>
                  <a:pt x="1763395" y="5674995"/>
                </a:moveTo>
                <a:lnTo>
                  <a:pt x="1744345" y="5674995"/>
                </a:lnTo>
                <a:lnTo>
                  <a:pt x="1744345" y="5655945"/>
                </a:lnTo>
                <a:lnTo>
                  <a:pt x="1763395" y="5655945"/>
                </a:lnTo>
                <a:lnTo>
                  <a:pt x="1763395" y="5674995"/>
                </a:lnTo>
                <a:close/>
              </a:path>
              <a:path w="11280140" h="5674995">
                <a:moveTo>
                  <a:pt x="1725295" y="5674995"/>
                </a:moveTo>
                <a:lnTo>
                  <a:pt x="1706245" y="5674995"/>
                </a:lnTo>
                <a:lnTo>
                  <a:pt x="1706245" y="5655945"/>
                </a:lnTo>
                <a:lnTo>
                  <a:pt x="1725295" y="5655945"/>
                </a:lnTo>
                <a:lnTo>
                  <a:pt x="1725295" y="5674995"/>
                </a:lnTo>
                <a:close/>
              </a:path>
              <a:path w="11280140" h="5674995">
                <a:moveTo>
                  <a:pt x="1687195" y="5674995"/>
                </a:moveTo>
                <a:lnTo>
                  <a:pt x="1668145" y="5674995"/>
                </a:lnTo>
                <a:lnTo>
                  <a:pt x="1668145" y="5655945"/>
                </a:lnTo>
                <a:lnTo>
                  <a:pt x="1687195" y="5655945"/>
                </a:lnTo>
                <a:lnTo>
                  <a:pt x="1687195" y="5674995"/>
                </a:lnTo>
                <a:close/>
              </a:path>
              <a:path w="11280140" h="5674995">
                <a:moveTo>
                  <a:pt x="1649095" y="5674995"/>
                </a:moveTo>
                <a:lnTo>
                  <a:pt x="1630045" y="5674995"/>
                </a:lnTo>
                <a:lnTo>
                  <a:pt x="1630045" y="5655945"/>
                </a:lnTo>
                <a:lnTo>
                  <a:pt x="1649095" y="5655945"/>
                </a:lnTo>
                <a:lnTo>
                  <a:pt x="1649095" y="5674995"/>
                </a:lnTo>
                <a:close/>
              </a:path>
              <a:path w="11280140" h="5674995">
                <a:moveTo>
                  <a:pt x="1610995" y="5674995"/>
                </a:moveTo>
                <a:lnTo>
                  <a:pt x="1591945" y="5674995"/>
                </a:lnTo>
                <a:lnTo>
                  <a:pt x="1591945" y="5655945"/>
                </a:lnTo>
                <a:lnTo>
                  <a:pt x="1610995" y="5655945"/>
                </a:lnTo>
                <a:lnTo>
                  <a:pt x="1610995" y="5674995"/>
                </a:lnTo>
                <a:close/>
              </a:path>
              <a:path w="11280140" h="5674995">
                <a:moveTo>
                  <a:pt x="1572895" y="5674995"/>
                </a:moveTo>
                <a:lnTo>
                  <a:pt x="1553845" y="5674995"/>
                </a:lnTo>
                <a:lnTo>
                  <a:pt x="1553845" y="5655945"/>
                </a:lnTo>
                <a:lnTo>
                  <a:pt x="1572895" y="5655945"/>
                </a:lnTo>
                <a:lnTo>
                  <a:pt x="1572895" y="5674995"/>
                </a:lnTo>
                <a:close/>
              </a:path>
              <a:path w="11280140" h="5674995">
                <a:moveTo>
                  <a:pt x="1534795" y="5674995"/>
                </a:moveTo>
                <a:lnTo>
                  <a:pt x="1515745" y="5674995"/>
                </a:lnTo>
                <a:lnTo>
                  <a:pt x="1515745" y="5655945"/>
                </a:lnTo>
                <a:lnTo>
                  <a:pt x="1534795" y="5655945"/>
                </a:lnTo>
                <a:lnTo>
                  <a:pt x="1534795" y="5674995"/>
                </a:lnTo>
                <a:close/>
              </a:path>
              <a:path w="11280140" h="5674995">
                <a:moveTo>
                  <a:pt x="1496695" y="5674995"/>
                </a:moveTo>
                <a:lnTo>
                  <a:pt x="1477645" y="5674995"/>
                </a:lnTo>
                <a:lnTo>
                  <a:pt x="1477645" y="5655945"/>
                </a:lnTo>
                <a:lnTo>
                  <a:pt x="1496695" y="5655945"/>
                </a:lnTo>
                <a:lnTo>
                  <a:pt x="1496695" y="5674995"/>
                </a:lnTo>
                <a:close/>
              </a:path>
              <a:path w="11280140" h="5674995">
                <a:moveTo>
                  <a:pt x="1458595" y="5674995"/>
                </a:moveTo>
                <a:lnTo>
                  <a:pt x="1439545" y="5674995"/>
                </a:lnTo>
                <a:lnTo>
                  <a:pt x="1439545" y="5655945"/>
                </a:lnTo>
                <a:lnTo>
                  <a:pt x="1458595" y="5655945"/>
                </a:lnTo>
                <a:lnTo>
                  <a:pt x="1458595" y="5674995"/>
                </a:lnTo>
                <a:close/>
              </a:path>
              <a:path w="11280140" h="5674995">
                <a:moveTo>
                  <a:pt x="1420495" y="5674995"/>
                </a:moveTo>
                <a:lnTo>
                  <a:pt x="1401445" y="5674995"/>
                </a:lnTo>
                <a:lnTo>
                  <a:pt x="1401445" y="5655945"/>
                </a:lnTo>
                <a:lnTo>
                  <a:pt x="1420495" y="5655945"/>
                </a:lnTo>
                <a:lnTo>
                  <a:pt x="1420495" y="5674995"/>
                </a:lnTo>
                <a:close/>
              </a:path>
              <a:path w="11280140" h="5674995">
                <a:moveTo>
                  <a:pt x="1382395" y="5674995"/>
                </a:moveTo>
                <a:lnTo>
                  <a:pt x="1363345" y="5674995"/>
                </a:lnTo>
                <a:lnTo>
                  <a:pt x="1363345" y="5655945"/>
                </a:lnTo>
                <a:lnTo>
                  <a:pt x="1382395" y="5655945"/>
                </a:lnTo>
                <a:lnTo>
                  <a:pt x="1382395" y="5674995"/>
                </a:lnTo>
                <a:close/>
              </a:path>
              <a:path w="11280140" h="5674995">
                <a:moveTo>
                  <a:pt x="1344295" y="5674995"/>
                </a:moveTo>
                <a:lnTo>
                  <a:pt x="1325245" y="5674995"/>
                </a:lnTo>
                <a:lnTo>
                  <a:pt x="1325245" y="5655945"/>
                </a:lnTo>
                <a:lnTo>
                  <a:pt x="1344295" y="5655945"/>
                </a:lnTo>
                <a:lnTo>
                  <a:pt x="1344295" y="5674995"/>
                </a:lnTo>
                <a:close/>
              </a:path>
              <a:path w="11280140" h="5674995">
                <a:moveTo>
                  <a:pt x="1306195" y="5674995"/>
                </a:moveTo>
                <a:lnTo>
                  <a:pt x="1287145" y="5674995"/>
                </a:lnTo>
                <a:lnTo>
                  <a:pt x="1287145" y="5655945"/>
                </a:lnTo>
                <a:lnTo>
                  <a:pt x="1306195" y="5655945"/>
                </a:lnTo>
                <a:lnTo>
                  <a:pt x="1306195" y="5674995"/>
                </a:lnTo>
                <a:close/>
              </a:path>
              <a:path w="11280140" h="5674995">
                <a:moveTo>
                  <a:pt x="1268095" y="5674995"/>
                </a:moveTo>
                <a:lnTo>
                  <a:pt x="1249045" y="5674995"/>
                </a:lnTo>
                <a:lnTo>
                  <a:pt x="1249045" y="5655945"/>
                </a:lnTo>
                <a:lnTo>
                  <a:pt x="1268095" y="5655945"/>
                </a:lnTo>
                <a:lnTo>
                  <a:pt x="1268095" y="5674995"/>
                </a:lnTo>
                <a:close/>
              </a:path>
              <a:path w="11280140" h="5674995">
                <a:moveTo>
                  <a:pt x="1229995" y="5674995"/>
                </a:moveTo>
                <a:lnTo>
                  <a:pt x="1210945" y="5674995"/>
                </a:lnTo>
                <a:lnTo>
                  <a:pt x="1210945" y="5655945"/>
                </a:lnTo>
                <a:lnTo>
                  <a:pt x="1229995" y="5655945"/>
                </a:lnTo>
                <a:lnTo>
                  <a:pt x="1229995" y="5674995"/>
                </a:lnTo>
                <a:close/>
              </a:path>
              <a:path w="11280140" h="5674995">
                <a:moveTo>
                  <a:pt x="1191895" y="5674995"/>
                </a:moveTo>
                <a:lnTo>
                  <a:pt x="1172845" y="5674995"/>
                </a:lnTo>
                <a:lnTo>
                  <a:pt x="1172845" y="5655945"/>
                </a:lnTo>
                <a:lnTo>
                  <a:pt x="1191895" y="5655945"/>
                </a:lnTo>
                <a:lnTo>
                  <a:pt x="1191895" y="5674995"/>
                </a:lnTo>
                <a:close/>
              </a:path>
              <a:path w="11280140" h="5674995">
                <a:moveTo>
                  <a:pt x="1153795" y="5674995"/>
                </a:moveTo>
                <a:lnTo>
                  <a:pt x="1134745" y="5674995"/>
                </a:lnTo>
                <a:lnTo>
                  <a:pt x="1134745" y="5655945"/>
                </a:lnTo>
                <a:lnTo>
                  <a:pt x="1153795" y="5655945"/>
                </a:lnTo>
                <a:lnTo>
                  <a:pt x="1153795" y="5674995"/>
                </a:lnTo>
                <a:close/>
              </a:path>
              <a:path w="11280140" h="5674995">
                <a:moveTo>
                  <a:pt x="1115695" y="5674995"/>
                </a:moveTo>
                <a:lnTo>
                  <a:pt x="1096645" y="5674995"/>
                </a:lnTo>
                <a:lnTo>
                  <a:pt x="1096645" y="5655945"/>
                </a:lnTo>
                <a:lnTo>
                  <a:pt x="1115695" y="5655945"/>
                </a:lnTo>
                <a:lnTo>
                  <a:pt x="1115695" y="5674995"/>
                </a:lnTo>
                <a:close/>
              </a:path>
              <a:path w="11280140" h="5674995">
                <a:moveTo>
                  <a:pt x="1077595" y="5674995"/>
                </a:moveTo>
                <a:lnTo>
                  <a:pt x="1058545" y="5674995"/>
                </a:lnTo>
                <a:lnTo>
                  <a:pt x="1058545" y="5655945"/>
                </a:lnTo>
                <a:lnTo>
                  <a:pt x="1077595" y="5655945"/>
                </a:lnTo>
                <a:lnTo>
                  <a:pt x="1077595" y="5674995"/>
                </a:lnTo>
                <a:close/>
              </a:path>
              <a:path w="11280140" h="5674995">
                <a:moveTo>
                  <a:pt x="1039494" y="5674995"/>
                </a:moveTo>
                <a:lnTo>
                  <a:pt x="1020444" y="5674995"/>
                </a:lnTo>
                <a:lnTo>
                  <a:pt x="1020444" y="5655945"/>
                </a:lnTo>
                <a:lnTo>
                  <a:pt x="1039494" y="5655945"/>
                </a:lnTo>
                <a:lnTo>
                  <a:pt x="1039494" y="5674995"/>
                </a:lnTo>
                <a:close/>
              </a:path>
              <a:path w="11280140" h="5674995">
                <a:moveTo>
                  <a:pt x="1001394" y="5674995"/>
                </a:moveTo>
                <a:lnTo>
                  <a:pt x="982344" y="5674995"/>
                </a:lnTo>
                <a:lnTo>
                  <a:pt x="982344" y="5655945"/>
                </a:lnTo>
                <a:lnTo>
                  <a:pt x="1001394" y="5655945"/>
                </a:lnTo>
                <a:lnTo>
                  <a:pt x="1001394" y="5674995"/>
                </a:lnTo>
                <a:close/>
              </a:path>
              <a:path w="11280140" h="5674995">
                <a:moveTo>
                  <a:pt x="963294" y="5674995"/>
                </a:moveTo>
                <a:lnTo>
                  <a:pt x="944244" y="5674995"/>
                </a:lnTo>
                <a:lnTo>
                  <a:pt x="944244" y="5655945"/>
                </a:lnTo>
                <a:lnTo>
                  <a:pt x="963294" y="5655945"/>
                </a:lnTo>
                <a:lnTo>
                  <a:pt x="963294" y="5674995"/>
                </a:lnTo>
                <a:close/>
              </a:path>
              <a:path w="11280140" h="5674995">
                <a:moveTo>
                  <a:pt x="925194" y="5674995"/>
                </a:moveTo>
                <a:lnTo>
                  <a:pt x="906144" y="5674995"/>
                </a:lnTo>
                <a:lnTo>
                  <a:pt x="906144" y="5655945"/>
                </a:lnTo>
                <a:lnTo>
                  <a:pt x="925194" y="5655945"/>
                </a:lnTo>
                <a:lnTo>
                  <a:pt x="925194" y="5674995"/>
                </a:lnTo>
                <a:close/>
              </a:path>
              <a:path w="11280140" h="5674995">
                <a:moveTo>
                  <a:pt x="887094" y="5674995"/>
                </a:moveTo>
                <a:lnTo>
                  <a:pt x="868044" y="5674995"/>
                </a:lnTo>
                <a:lnTo>
                  <a:pt x="868044" y="5655945"/>
                </a:lnTo>
                <a:lnTo>
                  <a:pt x="887094" y="5655945"/>
                </a:lnTo>
                <a:lnTo>
                  <a:pt x="887094" y="5674995"/>
                </a:lnTo>
                <a:close/>
              </a:path>
              <a:path w="11280140" h="5674995">
                <a:moveTo>
                  <a:pt x="848994" y="5674995"/>
                </a:moveTo>
                <a:lnTo>
                  <a:pt x="829944" y="5674995"/>
                </a:lnTo>
                <a:lnTo>
                  <a:pt x="829944" y="5655945"/>
                </a:lnTo>
                <a:lnTo>
                  <a:pt x="848994" y="5655945"/>
                </a:lnTo>
                <a:lnTo>
                  <a:pt x="848994" y="5674995"/>
                </a:lnTo>
                <a:close/>
              </a:path>
              <a:path w="11280140" h="5674995">
                <a:moveTo>
                  <a:pt x="810895" y="5674995"/>
                </a:moveTo>
                <a:lnTo>
                  <a:pt x="791845" y="5674995"/>
                </a:lnTo>
                <a:lnTo>
                  <a:pt x="791845" y="5655945"/>
                </a:lnTo>
                <a:lnTo>
                  <a:pt x="810895" y="5655945"/>
                </a:lnTo>
                <a:lnTo>
                  <a:pt x="810895" y="5674995"/>
                </a:lnTo>
                <a:close/>
              </a:path>
              <a:path w="11280140" h="5674995">
                <a:moveTo>
                  <a:pt x="772795" y="5674995"/>
                </a:moveTo>
                <a:lnTo>
                  <a:pt x="753745" y="5674995"/>
                </a:lnTo>
                <a:lnTo>
                  <a:pt x="753745" y="5655945"/>
                </a:lnTo>
                <a:lnTo>
                  <a:pt x="772795" y="5655945"/>
                </a:lnTo>
                <a:lnTo>
                  <a:pt x="772795" y="5674995"/>
                </a:lnTo>
                <a:close/>
              </a:path>
              <a:path w="11280140" h="5674995">
                <a:moveTo>
                  <a:pt x="734695" y="5674995"/>
                </a:moveTo>
                <a:lnTo>
                  <a:pt x="715645" y="5674995"/>
                </a:lnTo>
                <a:lnTo>
                  <a:pt x="715645" y="5655945"/>
                </a:lnTo>
                <a:lnTo>
                  <a:pt x="734695" y="5655945"/>
                </a:lnTo>
                <a:lnTo>
                  <a:pt x="734695" y="5674995"/>
                </a:lnTo>
                <a:close/>
              </a:path>
              <a:path w="11280140" h="5674995">
                <a:moveTo>
                  <a:pt x="696595" y="5674995"/>
                </a:moveTo>
                <a:lnTo>
                  <a:pt x="677545" y="5674995"/>
                </a:lnTo>
                <a:lnTo>
                  <a:pt x="677545" y="5655945"/>
                </a:lnTo>
                <a:lnTo>
                  <a:pt x="696595" y="5655945"/>
                </a:lnTo>
                <a:lnTo>
                  <a:pt x="696595" y="5674995"/>
                </a:lnTo>
                <a:close/>
              </a:path>
              <a:path w="11280140" h="5674995">
                <a:moveTo>
                  <a:pt x="658495" y="5674995"/>
                </a:moveTo>
                <a:lnTo>
                  <a:pt x="639445" y="5674995"/>
                </a:lnTo>
                <a:lnTo>
                  <a:pt x="639445" y="5655945"/>
                </a:lnTo>
                <a:lnTo>
                  <a:pt x="658495" y="5655945"/>
                </a:lnTo>
                <a:lnTo>
                  <a:pt x="658495" y="5674995"/>
                </a:lnTo>
                <a:close/>
              </a:path>
              <a:path w="11280140" h="5674995">
                <a:moveTo>
                  <a:pt x="620395" y="5674995"/>
                </a:moveTo>
                <a:lnTo>
                  <a:pt x="601345" y="5674995"/>
                </a:lnTo>
                <a:lnTo>
                  <a:pt x="601345" y="5655945"/>
                </a:lnTo>
                <a:lnTo>
                  <a:pt x="620395" y="5655945"/>
                </a:lnTo>
                <a:lnTo>
                  <a:pt x="620395" y="5674995"/>
                </a:lnTo>
                <a:close/>
              </a:path>
              <a:path w="11280140" h="5674995">
                <a:moveTo>
                  <a:pt x="582295" y="5674995"/>
                </a:moveTo>
                <a:lnTo>
                  <a:pt x="563245" y="5674995"/>
                </a:lnTo>
                <a:lnTo>
                  <a:pt x="563245" y="5655945"/>
                </a:lnTo>
                <a:lnTo>
                  <a:pt x="582295" y="5655945"/>
                </a:lnTo>
                <a:lnTo>
                  <a:pt x="582295" y="5674995"/>
                </a:lnTo>
                <a:close/>
              </a:path>
              <a:path w="11280140" h="5674995">
                <a:moveTo>
                  <a:pt x="544195" y="5674995"/>
                </a:moveTo>
                <a:lnTo>
                  <a:pt x="525145" y="5674995"/>
                </a:lnTo>
                <a:lnTo>
                  <a:pt x="525145" y="5655945"/>
                </a:lnTo>
                <a:lnTo>
                  <a:pt x="544195" y="5655945"/>
                </a:lnTo>
                <a:lnTo>
                  <a:pt x="544195" y="5674995"/>
                </a:lnTo>
                <a:close/>
              </a:path>
              <a:path w="11280140" h="5674995">
                <a:moveTo>
                  <a:pt x="506095" y="5674995"/>
                </a:moveTo>
                <a:lnTo>
                  <a:pt x="487045" y="5674995"/>
                </a:lnTo>
                <a:lnTo>
                  <a:pt x="487045" y="5655945"/>
                </a:lnTo>
                <a:lnTo>
                  <a:pt x="506095" y="5655945"/>
                </a:lnTo>
                <a:lnTo>
                  <a:pt x="506095" y="5674995"/>
                </a:lnTo>
                <a:close/>
              </a:path>
              <a:path w="11280140" h="5674995">
                <a:moveTo>
                  <a:pt x="467995" y="5674995"/>
                </a:moveTo>
                <a:lnTo>
                  <a:pt x="448945" y="5674995"/>
                </a:lnTo>
                <a:lnTo>
                  <a:pt x="448945" y="5655945"/>
                </a:lnTo>
                <a:lnTo>
                  <a:pt x="467995" y="5655945"/>
                </a:lnTo>
                <a:lnTo>
                  <a:pt x="467995" y="5674995"/>
                </a:lnTo>
                <a:close/>
              </a:path>
              <a:path w="11280140" h="5674995">
                <a:moveTo>
                  <a:pt x="429895" y="5674995"/>
                </a:moveTo>
                <a:lnTo>
                  <a:pt x="410845" y="5674995"/>
                </a:lnTo>
                <a:lnTo>
                  <a:pt x="410845" y="5655945"/>
                </a:lnTo>
                <a:lnTo>
                  <a:pt x="429895" y="5655945"/>
                </a:lnTo>
                <a:lnTo>
                  <a:pt x="429895" y="5674995"/>
                </a:lnTo>
                <a:close/>
              </a:path>
              <a:path w="11280140" h="5674995">
                <a:moveTo>
                  <a:pt x="391795" y="5674995"/>
                </a:moveTo>
                <a:lnTo>
                  <a:pt x="372745" y="5674995"/>
                </a:lnTo>
                <a:lnTo>
                  <a:pt x="372745" y="5655945"/>
                </a:lnTo>
                <a:lnTo>
                  <a:pt x="391795" y="5655945"/>
                </a:lnTo>
                <a:lnTo>
                  <a:pt x="391795" y="5674995"/>
                </a:lnTo>
                <a:close/>
              </a:path>
              <a:path w="11280140" h="5674995">
                <a:moveTo>
                  <a:pt x="353695" y="5674995"/>
                </a:moveTo>
                <a:lnTo>
                  <a:pt x="334645" y="5674995"/>
                </a:lnTo>
                <a:lnTo>
                  <a:pt x="334645" y="5655945"/>
                </a:lnTo>
                <a:lnTo>
                  <a:pt x="353695" y="5655945"/>
                </a:lnTo>
                <a:lnTo>
                  <a:pt x="353695" y="5674995"/>
                </a:lnTo>
                <a:close/>
              </a:path>
              <a:path w="11280140" h="5674995">
                <a:moveTo>
                  <a:pt x="315595" y="5674995"/>
                </a:moveTo>
                <a:lnTo>
                  <a:pt x="296545" y="5674995"/>
                </a:lnTo>
                <a:lnTo>
                  <a:pt x="296545" y="5655945"/>
                </a:lnTo>
                <a:lnTo>
                  <a:pt x="315595" y="5655945"/>
                </a:lnTo>
                <a:lnTo>
                  <a:pt x="315595" y="5674995"/>
                </a:lnTo>
                <a:close/>
              </a:path>
              <a:path w="11280140" h="5674995">
                <a:moveTo>
                  <a:pt x="277495" y="5674995"/>
                </a:moveTo>
                <a:lnTo>
                  <a:pt x="258445" y="5674995"/>
                </a:lnTo>
                <a:lnTo>
                  <a:pt x="258445" y="5655945"/>
                </a:lnTo>
                <a:lnTo>
                  <a:pt x="277495" y="5655945"/>
                </a:lnTo>
                <a:lnTo>
                  <a:pt x="277495" y="5674995"/>
                </a:lnTo>
                <a:close/>
              </a:path>
              <a:path w="11280140" h="5674995">
                <a:moveTo>
                  <a:pt x="239395" y="5674995"/>
                </a:moveTo>
                <a:lnTo>
                  <a:pt x="220345" y="5674995"/>
                </a:lnTo>
                <a:lnTo>
                  <a:pt x="220345" y="5655945"/>
                </a:lnTo>
                <a:lnTo>
                  <a:pt x="239395" y="5655945"/>
                </a:lnTo>
                <a:lnTo>
                  <a:pt x="239395" y="5674995"/>
                </a:lnTo>
                <a:close/>
              </a:path>
              <a:path w="11280140" h="5674995">
                <a:moveTo>
                  <a:pt x="201295" y="5674995"/>
                </a:moveTo>
                <a:lnTo>
                  <a:pt x="182245" y="5674995"/>
                </a:lnTo>
                <a:lnTo>
                  <a:pt x="182245" y="5655945"/>
                </a:lnTo>
                <a:lnTo>
                  <a:pt x="201295" y="5655945"/>
                </a:lnTo>
                <a:lnTo>
                  <a:pt x="201295" y="5674995"/>
                </a:lnTo>
                <a:close/>
              </a:path>
              <a:path w="11280140" h="5674995">
                <a:moveTo>
                  <a:pt x="163195" y="5674995"/>
                </a:moveTo>
                <a:lnTo>
                  <a:pt x="144145" y="5674995"/>
                </a:lnTo>
                <a:lnTo>
                  <a:pt x="144145" y="5655945"/>
                </a:lnTo>
                <a:lnTo>
                  <a:pt x="163195" y="5655945"/>
                </a:lnTo>
                <a:lnTo>
                  <a:pt x="163195" y="5674995"/>
                </a:lnTo>
                <a:close/>
              </a:path>
              <a:path w="11280140" h="5674995">
                <a:moveTo>
                  <a:pt x="125095" y="5674995"/>
                </a:moveTo>
                <a:lnTo>
                  <a:pt x="106045" y="5674995"/>
                </a:lnTo>
                <a:lnTo>
                  <a:pt x="106045" y="5655945"/>
                </a:lnTo>
                <a:lnTo>
                  <a:pt x="125095" y="5655945"/>
                </a:lnTo>
                <a:lnTo>
                  <a:pt x="125095" y="5674995"/>
                </a:lnTo>
                <a:close/>
              </a:path>
              <a:path w="11280140" h="5674995">
                <a:moveTo>
                  <a:pt x="86995" y="5674995"/>
                </a:moveTo>
                <a:lnTo>
                  <a:pt x="67945" y="5674995"/>
                </a:lnTo>
                <a:lnTo>
                  <a:pt x="67945" y="5655945"/>
                </a:lnTo>
                <a:lnTo>
                  <a:pt x="86995" y="5655945"/>
                </a:lnTo>
                <a:lnTo>
                  <a:pt x="86995" y="5674995"/>
                </a:lnTo>
                <a:close/>
              </a:path>
              <a:path w="11280140" h="5674995">
                <a:moveTo>
                  <a:pt x="48895" y="5674995"/>
                </a:moveTo>
                <a:lnTo>
                  <a:pt x="29844" y="5674995"/>
                </a:lnTo>
                <a:lnTo>
                  <a:pt x="29844" y="5655945"/>
                </a:lnTo>
                <a:lnTo>
                  <a:pt x="48895" y="5655945"/>
                </a:lnTo>
                <a:lnTo>
                  <a:pt x="48895" y="5674995"/>
                </a:lnTo>
                <a:close/>
              </a:path>
            </a:pathLst>
          </a:custGeom>
          <a:solidFill>
            <a:srgbClr val="EFCC04"/>
          </a:solidFill>
        </p:spPr>
        <p:txBody>
          <a:bodyPr wrap="square" lIns="0" tIns="0" rIns="0" bIns="0" rtlCol="0"/>
          <a:lstStyle/>
          <a:p/>
        </p:txBody>
      </p:sp>
      <p:sp>
        <p:nvSpPr>
          <p:cNvPr id="20" name="object 20"/>
          <p:cNvSpPr txBox="1"/>
          <p:nvPr/>
        </p:nvSpPr>
        <p:spPr>
          <a:xfrm>
            <a:off x="461009" y="724522"/>
            <a:ext cx="11111230" cy="60960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6FC0"/>
                </a:solidFill>
                <a:latin typeface="微软雅黑" panose="020B0503020204020204" charset="-122"/>
                <a:cs typeface="微软雅黑" panose="020B0503020204020204" charset="-122"/>
              </a:rPr>
              <a:t>（</a:t>
            </a:r>
            <a:r>
              <a:rPr lang="zh-CN" sz="1800" b="1" dirty="0">
                <a:solidFill>
                  <a:srgbClr val="006FC0"/>
                </a:solidFill>
                <a:latin typeface="微软雅黑" panose="020B0503020204020204" charset="-122"/>
                <a:cs typeface="微软雅黑" panose="020B0503020204020204" charset="-122"/>
              </a:rPr>
              <a:t>三</a:t>
            </a:r>
            <a:r>
              <a:rPr sz="1800" b="1" dirty="0">
                <a:solidFill>
                  <a:srgbClr val="006FC0"/>
                </a:solidFill>
                <a:latin typeface="微软雅黑" panose="020B0503020204020204" charset="-122"/>
                <a:cs typeface="微软雅黑" panose="020B0503020204020204" charset="-122"/>
              </a:rPr>
              <a:t>）</a:t>
            </a:r>
            <a:r>
              <a:rPr lang="en-US" sz="1800" b="1" dirty="0">
                <a:solidFill>
                  <a:srgbClr val="006FC0"/>
                </a:solidFill>
                <a:latin typeface="微软雅黑" panose="020B0503020204020204" charset="-122"/>
                <a:cs typeface="微软雅黑" panose="020B0503020204020204" charset="-122"/>
              </a:rPr>
              <a:t>0.4kV</a:t>
            </a:r>
            <a:r>
              <a:rPr lang="zh-CN" altLang="en-US" sz="1800" b="1" dirty="0">
                <a:solidFill>
                  <a:srgbClr val="006FC0"/>
                </a:solidFill>
                <a:latin typeface="微软雅黑" panose="020B0503020204020204" charset="-122"/>
                <a:cs typeface="微软雅黑" panose="020B0503020204020204" charset="-122"/>
              </a:rPr>
              <a:t>设备安装</a:t>
            </a:r>
            <a:endParaRPr sz="1800">
              <a:latin typeface="微软雅黑" panose="020B0503020204020204" charset="-122"/>
              <a:cs typeface="微软雅黑" panose="020B0503020204020204" charset="-122"/>
            </a:endParaRPr>
          </a:p>
          <a:p>
            <a:pPr marL="342265" marR="5080" indent="-285750">
              <a:lnSpc>
                <a:spcPct val="130000"/>
              </a:lnSpc>
              <a:buFont typeface="Wingdings" panose="05000000000000000000"/>
              <a:buChar char=""/>
              <a:tabLst>
                <a:tab pos="342265" algn="l"/>
              </a:tabLst>
            </a:pPr>
            <a:endParaRPr sz="1600">
              <a:latin typeface="微软雅黑" panose="020B0503020204020204" charset="-122"/>
              <a:cs typeface="微软雅黑" panose="020B0503020204020204" charset="-122"/>
            </a:endParaRPr>
          </a:p>
        </p:txBody>
      </p:sp>
      <p:pic>
        <p:nvPicPr>
          <p:cNvPr id="24" name="图片 23"/>
          <p:cNvPicPr>
            <a:picLocks noChangeAspect="1"/>
          </p:cNvPicPr>
          <p:nvPr/>
        </p:nvPicPr>
        <p:blipFill>
          <a:blip r:embed="rId1"/>
          <a:stretch>
            <a:fillRect/>
          </a:stretch>
        </p:blipFill>
        <p:spPr>
          <a:xfrm>
            <a:off x="762000" y="1905000"/>
            <a:ext cx="5084445" cy="3827780"/>
          </a:xfrm>
          <a:prstGeom prst="rect">
            <a:avLst/>
          </a:prstGeom>
        </p:spPr>
      </p:pic>
      <p:pic>
        <p:nvPicPr>
          <p:cNvPr id="25" name="图片 24"/>
          <p:cNvPicPr>
            <a:picLocks noChangeAspect="1"/>
          </p:cNvPicPr>
          <p:nvPr/>
        </p:nvPicPr>
        <p:blipFill>
          <a:blip r:embed="rId2"/>
          <a:stretch>
            <a:fillRect/>
          </a:stretch>
        </p:blipFill>
        <p:spPr>
          <a:xfrm>
            <a:off x="5943600" y="1921510"/>
            <a:ext cx="5049520" cy="379476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5" y="110464"/>
            <a:ext cx="27686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六、接入方案</a:t>
            </a:r>
            <a:endParaRPr sz="2400"/>
          </a:p>
        </p:txBody>
      </p:sp>
      <p:sp>
        <p:nvSpPr>
          <p:cNvPr id="3" name="object 3"/>
          <p:cNvSpPr/>
          <p:nvPr/>
        </p:nvSpPr>
        <p:spPr>
          <a:xfrm>
            <a:off x="372745" y="1125219"/>
            <a:ext cx="11280140" cy="5674995"/>
          </a:xfrm>
          <a:custGeom>
            <a:avLst/>
            <a:gdLst/>
            <a:ahLst/>
            <a:cxnLst/>
            <a:rect l="l" t="t" r="r" b="b"/>
            <a:pathLst>
              <a:path w="11280140" h="5674995">
                <a:moveTo>
                  <a:pt x="9525" y="5665470"/>
                </a:moveTo>
                <a:lnTo>
                  <a:pt x="0" y="5665470"/>
                </a:lnTo>
                <a:lnTo>
                  <a:pt x="0" y="5646420"/>
                </a:lnTo>
                <a:lnTo>
                  <a:pt x="19050" y="5646420"/>
                </a:lnTo>
                <a:lnTo>
                  <a:pt x="19050" y="5655945"/>
                </a:lnTo>
                <a:lnTo>
                  <a:pt x="9525" y="5655945"/>
                </a:lnTo>
                <a:lnTo>
                  <a:pt x="9525" y="5665470"/>
                </a:lnTo>
                <a:close/>
              </a:path>
              <a:path w="11280140" h="5674995">
                <a:moveTo>
                  <a:pt x="10794" y="5674995"/>
                </a:moveTo>
                <a:lnTo>
                  <a:pt x="9525" y="5674995"/>
                </a:lnTo>
                <a:lnTo>
                  <a:pt x="9525" y="5655945"/>
                </a:lnTo>
                <a:lnTo>
                  <a:pt x="10794" y="5655945"/>
                </a:lnTo>
                <a:lnTo>
                  <a:pt x="10794" y="5674995"/>
                </a:lnTo>
                <a:close/>
              </a:path>
              <a:path w="11280140" h="5674995">
                <a:moveTo>
                  <a:pt x="19050" y="5665470"/>
                </a:moveTo>
                <a:lnTo>
                  <a:pt x="10794" y="5665470"/>
                </a:lnTo>
                <a:lnTo>
                  <a:pt x="10794" y="5655945"/>
                </a:lnTo>
                <a:lnTo>
                  <a:pt x="19050" y="5655945"/>
                </a:lnTo>
                <a:lnTo>
                  <a:pt x="19050" y="5665470"/>
                </a:lnTo>
                <a:close/>
              </a:path>
              <a:path w="11280140" h="5674995">
                <a:moveTo>
                  <a:pt x="19050" y="5627370"/>
                </a:moveTo>
                <a:lnTo>
                  <a:pt x="0" y="5627370"/>
                </a:lnTo>
                <a:lnTo>
                  <a:pt x="0" y="5608320"/>
                </a:lnTo>
                <a:lnTo>
                  <a:pt x="19050" y="5608320"/>
                </a:lnTo>
                <a:lnTo>
                  <a:pt x="19050" y="5627370"/>
                </a:lnTo>
                <a:close/>
              </a:path>
              <a:path w="11280140" h="5674995">
                <a:moveTo>
                  <a:pt x="19050" y="5589270"/>
                </a:moveTo>
                <a:lnTo>
                  <a:pt x="0" y="5589270"/>
                </a:lnTo>
                <a:lnTo>
                  <a:pt x="0" y="5570220"/>
                </a:lnTo>
                <a:lnTo>
                  <a:pt x="19050" y="5570220"/>
                </a:lnTo>
                <a:lnTo>
                  <a:pt x="19050" y="5589270"/>
                </a:lnTo>
                <a:close/>
              </a:path>
              <a:path w="11280140" h="5674995">
                <a:moveTo>
                  <a:pt x="19050" y="5551170"/>
                </a:moveTo>
                <a:lnTo>
                  <a:pt x="0" y="5551170"/>
                </a:lnTo>
                <a:lnTo>
                  <a:pt x="0" y="5532120"/>
                </a:lnTo>
                <a:lnTo>
                  <a:pt x="19050" y="5532120"/>
                </a:lnTo>
                <a:lnTo>
                  <a:pt x="19050" y="5551170"/>
                </a:lnTo>
                <a:close/>
              </a:path>
              <a:path w="11280140" h="5674995">
                <a:moveTo>
                  <a:pt x="19050" y="5513070"/>
                </a:moveTo>
                <a:lnTo>
                  <a:pt x="0" y="5513070"/>
                </a:lnTo>
                <a:lnTo>
                  <a:pt x="0" y="5494020"/>
                </a:lnTo>
                <a:lnTo>
                  <a:pt x="19050" y="5494020"/>
                </a:lnTo>
                <a:lnTo>
                  <a:pt x="19050" y="5513070"/>
                </a:lnTo>
                <a:close/>
              </a:path>
              <a:path w="11280140" h="5674995">
                <a:moveTo>
                  <a:pt x="19050" y="5474970"/>
                </a:moveTo>
                <a:lnTo>
                  <a:pt x="0" y="5474970"/>
                </a:lnTo>
                <a:lnTo>
                  <a:pt x="0" y="5455920"/>
                </a:lnTo>
                <a:lnTo>
                  <a:pt x="19050" y="5455920"/>
                </a:lnTo>
                <a:lnTo>
                  <a:pt x="19050" y="5474970"/>
                </a:lnTo>
                <a:close/>
              </a:path>
              <a:path w="11280140" h="5674995">
                <a:moveTo>
                  <a:pt x="19050" y="5436870"/>
                </a:moveTo>
                <a:lnTo>
                  <a:pt x="0" y="5436870"/>
                </a:lnTo>
                <a:lnTo>
                  <a:pt x="0" y="5417820"/>
                </a:lnTo>
                <a:lnTo>
                  <a:pt x="19050" y="5417820"/>
                </a:lnTo>
                <a:lnTo>
                  <a:pt x="19050" y="5436870"/>
                </a:lnTo>
                <a:close/>
              </a:path>
              <a:path w="11280140" h="5674995">
                <a:moveTo>
                  <a:pt x="19050" y="5398770"/>
                </a:moveTo>
                <a:lnTo>
                  <a:pt x="0" y="5398770"/>
                </a:lnTo>
                <a:lnTo>
                  <a:pt x="0" y="5379720"/>
                </a:lnTo>
                <a:lnTo>
                  <a:pt x="19050" y="5379720"/>
                </a:lnTo>
                <a:lnTo>
                  <a:pt x="19050" y="5398770"/>
                </a:lnTo>
                <a:close/>
              </a:path>
              <a:path w="11280140" h="5674995">
                <a:moveTo>
                  <a:pt x="19050" y="5360670"/>
                </a:moveTo>
                <a:lnTo>
                  <a:pt x="0" y="5360670"/>
                </a:lnTo>
                <a:lnTo>
                  <a:pt x="0" y="5341620"/>
                </a:lnTo>
                <a:lnTo>
                  <a:pt x="19050" y="5341620"/>
                </a:lnTo>
                <a:lnTo>
                  <a:pt x="19050" y="5360670"/>
                </a:lnTo>
                <a:close/>
              </a:path>
              <a:path w="11280140" h="5674995">
                <a:moveTo>
                  <a:pt x="19050" y="5322570"/>
                </a:moveTo>
                <a:lnTo>
                  <a:pt x="0" y="5322570"/>
                </a:lnTo>
                <a:lnTo>
                  <a:pt x="0" y="5303520"/>
                </a:lnTo>
                <a:lnTo>
                  <a:pt x="19050" y="5303520"/>
                </a:lnTo>
                <a:lnTo>
                  <a:pt x="19050" y="5322570"/>
                </a:lnTo>
                <a:close/>
              </a:path>
              <a:path w="11280140" h="5674995">
                <a:moveTo>
                  <a:pt x="19050" y="5284470"/>
                </a:moveTo>
                <a:lnTo>
                  <a:pt x="0" y="5284470"/>
                </a:lnTo>
                <a:lnTo>
                  <a:pt x="0" y="5265420"/>
                </a:lnTo>
                <a:lnTo>
                  <a:pt x="19050" y="5265420"/>
                </a:lnTo>
                <a:lnTo>
                  <a:pt x="19050" y="5284470"/>
                </a:lnTo>
                <a:close/>
              </a:path>
              <a:path w="11280140" h="5674995">
                <a:moveTo>
                  <a:pt x="19050" y="5246370"/>
                </a:moveTo>
                <a:lnTo>
                  <a:pt x="0" y="5246370"/>
                </a:lnTo>
                <a:lnTo>
                  <a:pt x="0" y="5227320"/>
                </a:lnTo>
                <a:lnTo>
                  <a:pt x="19050" y="5227320"/>
                </a:lnTo>
                <a:lnTo>
                  <a:pt x="19050" y="5246370"/>
                </a:lnTo>
                <a:close/>
              </a:path>
              <a:path w="11280140" h="5674995">
                <a:moveTo>
                  <a:pt x="19050" y="5208270"/>
                </a:moveTo>
                <a:lnTo>
                  <a:pt x="0" y="5208270"/>
                </a:lnTo>
                <a:lnTo>
                  <a:pt x="0" y="5189220"/>
                </a:lnTo>
                <a:lnTo>
                  <a:pt x="19050" y="5189220"/>
                </a:lnTo>
                <a:lnTo>
                  <a:pt x="19050" y="5208270"/>
                </a:lnTo>
                <a:close/>
              </a:path>
              <a:path w="11280140" h="5674995">
                <a:moveTo>
                  <a:pt x="19050" y="5170170"/>
                </a:moveTo>
                <a:lnTo>
                  <a:pt x="0" y="5170170"/>
                </a:lnTo>
                <a:lnTo>
                  <a:pt x="0" y="5151120"/>
                </a:lnTo>
                <a:lnTo>
                  <a:pt x="19050" y="5151120"/>
                </a:lnTo>
                <a:lnTo>
                  <a:pt x="19050" y="5170170"/>
                </a:lnTo>
                <a:close/>
              </a:path>
              <a:path w="11280140" h="5674995">
                <a:moveTo>
                  <a:pt x="19050" y="5132070"/>
                </a:moveTo>
                <a:lnTo>
                  <a:pt x="0" y="5132070"/>
                </a:lnTo>
                <a:lnTo>
                  <a:pt x="0" y="5113020"/>
                </a:lnTo>
                <a:lnTo>
                  <a:pt x="19050" y="5113020"/>
                </a:lnTo>
                <a:lnTo>
                  <a:pt x="19050" y="5132070"/>
                </a:lnTo>
                <a:close/>
              </a:path>
              <a:path w="11280140" h="5674995">
                <a:moveTo>
                  <a:pt x="19050" y="5093970"/>
                </a:moveTo>
                <a:lnTo>
                  <a:pt x="0" y="5093970"/>
                </a:lnTo>
                <a:lnTo>
                  <a:pt x="0" y="5074920"/>
                </a:lnTo>
                <a:lnTo>
                  <a:pt x="19050" y="5074920"/>
                </a:lnTo>
                <a:lnTo>
                  <a:pt x="19050" y="5093970"/>
                </a:lnTo>
                <a:close/>
              </a:path>
              <a:path w="11280140" h="5674995">
                <a:moveTo>
                  <a:pt x="19050" y="5055870"/>
                </a:moveTo>
                <a:lnTo>
                  <a:pt x="0" y="5055870"/>
                </a:lnTo>
                <a:lnTo>
                  <a:pt x="0" y="5036820"/>
                </a:lnTo>
                <a:lnTo>
                  <a:pt x="19050" y="5036820"/>
                </a:lnTo>
                <a:lnTo>
                  <a:pt x="19050" y="5055870"/>
                </a:lnTo>
                <a:close/>
              </a:path>
              <a:path w="11280140" h="5674995">
                <a:moveTo>
                  <a:pt x="19050" y="5017770"/>
                </a:moveTo>
                <a:lnTo>
                  <a:pt x="0" y="5017770"/>
                </a:lnTo>
                <a:lnTo>
                  <a:pt x="0" y="4998720"/>
                </a:lnTo>
                <a:lnTo>
                  <a:pt x="19050" y="4998720"/>
                </a:lnTo>
                <a:lnTo>
                  <a:pt x="19050" y="5017770"/>
                </a:lnTo>
                <a:close/>
              </a:path>
              <a:path w="11280140" h="5674995">
                <a:moveTo>
                  <a:pt x="19050" y="4979670"/>
                </a:moveTo>
                <a:lnTo>
                  <a:pt x="0" y="4979670"/>
                </a:lnTo>
                <a:lnTo>
                  <a:pt x="0" y="4960620"/>
                </a:lnTo>
                <a:lnTo>
                  <a:pt x="19050" y="4960620"/>
                </a:lnTo>
                <a:lnTo>
                  <a:pt x="19050" y="4979670"/>
                </a:lnTo>
                <a:close/>
              </a:path>
              <a:path w="11280140" h="5674995">
                <a:moveTo>
                  <a:pt x="19050" y="4941570"/>
                </a:moveTo>
                <a:lnTo>
                  <a:pt x="0" y="4941570"/>
                </a:lnTo>
                <a:lnTo>
                  <a:pt x="0" y="4922520"/>
                </a:lnTo>
                <a:lnTo>
                  <a:pt x="19050" y="4922520"/>
                </a:lnTo>
                <a:lnTo>
                  <a:pt x="19050" y="4941570"/>
                </a:lnTo>
                <a:close/>
              </a:path>
              <a:path w="11280140" h="5674995">
                <a:moveTo>
                  <a:pt x="19050" y="4903470"/>
                </a:moveTo>
                <a:lnTo>
                  <a:pt x="0" y="4903470"/>
                </a:lnTo>
                <a:lnTo>
                  <a:pt x="0" y="4884420"/>
                </a:lnTo>
                <a:lnTo>
                  <a:pt x="19050" y="4884420"/>
                </a:lnTo>
                <a:lnTo>
                  <a:pt x="19050" y="4903470"/>
                </a:lnTo>
                <a:close/>
              </a:path>
              <a:path w="11280140" h="5674995">
                <a:moveTo>
                  <a:pt x="19050" y="4865370"/>
                </a:moveTo>
                <a:lnTo>
                  <a:pt x="0" y="4865370"/>
                </a:lnTo>
                <a:lnTo>
                  <a:pt x="0" y="4846320"/>
                </a:lnTo>
                <a:lnTo>
                  <a:pt x="19050" y="4846320"/>
                </a:lnTo>
                <a:lnTo>
                  <a:pt x="19050" y="4865370"/>
                </a:lnTo>
                <a:close/>
              </a:path>
              <a:path w="11280140" h="5674995">
                <a:moveTo>
                  <a:pt x="19050" y="4827270"/>
                </a:moveTo>
                <a:lnTo>
                  <a:pt x="0" y="4827270"/>
                </a:lnTo>
                <a:lnTo>
                  <a:pt x="0" y="4808220"/>
                </a:lnTo>
                <a:lnTo>
                  <a:pt x="19050" y="4808220"/>
                </a:lnTo>
                <a:lnTo>
                  <a:pt x="19050" y="4827270"/>
                </a:lnTo>
                <a:close/>
              </a:path>
              <a:path w="11280140" h="5674995">
                <a:moveTo>
                  <a:pt x="19050" y="4789170"/>
                </a:moveTo>
                <a:lnTo>
                  <a:pt x="0" y="4789170"/>
                </a:lnTo>
                <a:lnTo>
                  <a:pt x="0" y="4770120"/>
                </a:lnTo>
                <a:lnTo>
                  <a:pt x="19050" y="4770120"/>
                </a:lnTo>
                <a:lnTo>
                  <a:pt x="19050" y="4789170"/>
                </a:lnTo>
                <a:close/>
              </a:path>
              <a:path w="11280140" h="5674995">
                <a:moveTo>
                  <a:pt x="19050" y="4751070"/>
                </a:moveTo>
                <a:lnTo>
                  <a:pt x="0" y="4751070"/>
                </a:lnTo>
                <a:lnTo>
                  <a:pt x="0" y="4732020"/>
                </a:lnTo>
                <a:lnTo>
                  <a:pt x="19050" y="4732020"/>
                </a:lnTo>
                <a:lnTo>
                  <a:pt x="19050" y="4751070"/>
                </a:lnTo>
                <a:close/>
              </a:path>
              <a:path w="11280140" h="5674995">
                <a:moveTo>
                  <a:pt x="19050" y="4712970"/>
                </a:moveTo>
                <a:lnTo>
                  <a:pt x="0" y="4712970"/>
                </a:lnTo>
                <a:lnTo>
                  <a:pt x="0" y="4693920"/>
                </a:lnTo>
                <a:lnTo>
                  <a:pt x="19050" y="4693920"/>
                </a:lnTo>
                <a:lnTo>
                  <a:pt x="19050" y="4712970"/>
                </a:lnTo>
                <a:close/>
              </a:path>
              <a:path w="11280140" h="5674995">
                <a:moveTo>
                  <a:pt x="19050" y="4674870"/>
                </a:moveTo>
                <a:lnTo>
                  <a:pt x="0" y="4674870"/>
                </a:lnTo>
                <a:lnTo>
                  <a:pt x="0" y="4655820"/>
                </a:lnTo>
                <a:lnTo>
                  <a:pt x="19050" y="4655820"/>
                </a:lnTo>
                <a:lnTo>
                  <a:pt x="19050" y="4674870"/>
                </a:lnTo>
                <a:close/>
              </a:path>
              <a:path w="11280140" h="5674995">
                <a:moveTo>
                  <a:pt x="19050" y="4636770"/>
                </a:moveTo>
                <a:lnTo>
                  <a:pt x="0" y="4636770"/>
                </a:lnTo>
                <a:lnTo>
                  <a:pt x="0" y="4617720"/>
                </a:lnTo>
                <a:lnTo>
                  <a:pt x="19050" y="4617720"/>
                </a:lnTo>
                <a:lnTo>
                  <a:pt x="19050" y="4636770"/>
                </a:lnTo>
                <a:close/>
              </a:path>
              <a:path w="11280140" h="5674995">
                <a:moveTo>
                  <a:pt x="19050" y="4598670"/>
                </a:moveTo>
                <a:lnTo>
                  <a:pt x="0" y="4598670"/>
                </a:lnTo>
                <a:lnTo>
                  <a:pt x="0" y="4579620"/>
                </a:lnTo>
                <a:lnTo>
                  <a:pt x="19050" y="4579620"/>
                </a:lnTo>
                <a:lnTo>
                  <a:pt x="19050" y="4598670"/>
                </a:lnTo>
                <a:close/>
              </a:path>
              <a:path w="11280140" h="5674995">
                <a:moveTo>
                  <a:pt x="19050" y="4560570"/>
                </a:moveTo>
                <a:lnTo>
                  <a:pt x="0" y="4560570"/>
                </a:lnTo>
                <a:lnTo>
                  <a:pt x="0" y="4541520"/>
                </a:lnTo>
                <a:lnTo>
                  <a:pt x="19050" y="4541520"/>
                </a:lnTo>
                <a:lnTo>
                  <a:pt x="19050" y="4560570"/>
                </a:lnTo>
                <a:close/>
              </a:path>
              <a:path w="11280140" h="5674995">
                <a:moveTo>
                  <a:pt x="19050" y="4522470"/>
                </a:moveTo>
                <a:lnTo>
                  <a:pt x="0" y="4522470"/>
                </a:lnTo>
                <a:lnTo>
                  <a:pt x="0" y="4503420"/>
                </a:lnTo>
                <a:lnTo>
                  <a:pt x="19050" y="4503420"/>
                </a:lnTo>
                <a:lnTo>
                  <a:pt x="19050" y="4522470"/>
                </a:lnTo>
                <a:close/>
              </a:path>
              <a:path w="11280140" h="5674995">
                <a:moveTo>
                  <a:pt x="19050" y="4484370"/>
                </a:moveTo>
                <a:lnTo>
                  <a:pt x="0" y="4484370"/>
                </a:lnTo>
                <a:lnTo>
                  <a:pt x="0" y="4465320"/>
                </a:lnTo>
                <a:lnTo>
                  <a:pt x="19050" y="4465320"/>
                </a:lnTo>
                <a:lnTo>
                  <a:pt x="19050" y="4484370"/>
                </a:lnTo>
                <a:close/>
              </a:path>
              <a:path w="11280140" h="5674995">
                <a:moveTo>
                  <a:pt x="19050" y="4446270"/>
                </a:moveTo>
                <a:lnTo>
                  <a:pt x="0" y="4446270"/>
                </a:lnTo>
                <a:lnTo>
                  <a:pt x="0" y="4427220"/>
                </a:lnTo>
                <a:lnTo>
                  <a:pt x="19050" y="4427220"/>
                </a:lnTo>
                <a:lnTo>
                  <a:pt x="19050" y="4446270"/>
                </a:lnTo>
                <a:close/>
              </a:path>
              <a:path w="11280140" h="5674995">
                <a:moveTo>
                  <a:pt x="19050" y="4408170"/>
                </a:moveTo>
                <a:lnTo>
                  <a:pt x="0" y="4408170"/>
                </a:lnTo>
                <a:lnTo>
                  <a:pt x="0" y="4389120"/>
                </a:lnTo>
                <a:lnTo>
                  <a:pt x="19050" y="4389120"/>
                </a:lnTo>
                <a:lnTo>
                  <a:pt x="19050" y="4408170"/>
                </a:lnTo>
                <a:close/>
              </a:path>
              <a:path w="11280140" h="5674995">
                <a:moveTo>
                  <a:pt x="19050" y="4370070"/>
                </a:moveTo>
                <a:lnTo>
                  <a:pt x="0" y="4370070"/>
                </a:lnTo>
                <a:lnTo>
                  <a:pt x="0" y="4351020"/>
                </a:lnTo>
                <a:lnTo>
                  <a:pt x="19050" y="4351020"/>
                </a:lnTo>
                <a:lnTo>
                  <a:pt x="19050" y="4370070"/>
                </a:lnTo>
                <a:close/>
              </a:path>
              <a:path w="11280140" h="5674995">
                <a:moveTo>
                  <a:pt x="19050" y="4331970"/>
                </a:moveTo>
                <a:lnTo>
                  <a:pt x="0" y="4331970"/>
                </a:lnTo>
                <a:lnTo>
                  <a:pt x="0" y="4312920"/>
                </a:lnTo>
                <a:lnTo>
                  <a:pt x="19050" y="4312920"/>
                </a:lnTo>
                <a:lnTo>
                  <a:pt x="19050" y="4331970"/>
                </a:lnTo>
                <a:close/>
              </a:path>
              <a:path w="11280140" h="5674995">
                <a:moveTo>
                  <a:pt x="19050" y="4293870"/>
                </a:moveTo>
                <a:lnTo>
                  <a:pt x="0" y="4293870"/>
                </a:lnTo>
                <a:lnTo>
                  <a:pt x="0" y="4274820"/>
                </a:lnTo>
                <a:lnTo>
                  <a:pt x="19050" y="4274820"/>
                </a:lnTo>
                <a:lnTo>
                  <a:pt x="19050" y="4293870"/>
                </a:lnTo>
                <a:close/>
              </a:path>
              <a:path w="11280140" h="5674995">
                <a:moveTo>
                  <a:pt x="19050" y="4255770"/>
                </a:moveTo>
                <a:lnTo>
                  <a:pt x="0" y="4255770"/>
                </a:lnTo>
                <a:lnTo>
                  <a:pt x="0" y="4236720"/>
                </a:lnTo>
                <a:lnTo>
                  <a:pt x="19050" y="4236720"/>
                </a:lnTo>
                <a:lnTo>
                  <a:pt x="19050" y="4255770"/>
                </a:lnTo>
                <a:close/>
              </a:path>
              <a:path w="11280140" h="5674995">
                <a:moveTo>
                  <a:pt x="19050" y="4217670"/>
                </a:moveTo>
                <a:lnTo>
                  <a:pt x="0" y="4217670"/>
                </a:lnTo>
                <a:lnTo>
                  <a:pt x="0" y="4198620"/>
                </a:lnTo>
                <a:lnTo>
                  <a:pt x="19050" y="4198620"/>
                </a:lnTo>
                <a:lnTo>
                  <a:pt x="19050" y="4217670"/>
                </a:lnTo>
                <a:close/>
              </a:path>
              <a:path w="11280140" h="5674995">
                <a:moveTo>
                  <a:pt x="19050" y="4179569"/>
                </a:moveTo>
                <a:lnTo>
                  <a:pt x="0" y="4179569"/>
                </a:lnTo>
                <a:lnTo>
                  <a:pt x="0" y="4160519"/>
                </a:lnTo>
                <a:lnTo>
                  <a:pt x="19050" y="4160519"/>
                </a:lnTo>
                <a:lnTo>
                  <a:pt x="19050" y="4179569"/>
                </a:lnTo>
                <a:close/>
              </a:path>
              <a:path w="11280140" h="5674995">
                <a:moveTo>
                  <a:pt x="19050" y="4141469"/>
                </a:moveTo>
                <a:lnTo>
                  <a:pt x="0" y="4141469"/>
                </a:lnTo>
                <a:lnTo>
                  <a:pt x="0" y="4122419"/>
                </a:lnTo>
                <a:lnTo>
                  <a:pt x="19050" y="4122419"/>
                </a:lnTo>
                <a:lnTo>
                  <a:pt x="19050" y="4141469"/>
                </a:lnTo>
                <a:close/>
              </a:path>
              <a:path w="11280140" h="5674995">
                <a:moveTo>
                  <a:pt x="19050" y="4103369"/>
                </a:moveTo>
                <a:lnTo>
                  <a:pt x="0" y="4103369"/>
                </a:lnTo>
                <a:lnTo>
                  <a:pt x="0" y="4084319"/>
                </a:lnTo>
                <a:lnTo>
                  <a:pt x="19050" y="4084319"/>
                </a:lnTo>
                <a:lnTo>
                  <a:pt x="19050" y="4103369"/>
                </a:lnTo>
                <a:close/>
              </a:path>
              <a:path w="11280140" h="5674995">
                <a:moveTo>
                  <a:pt x="19050" y="4065269"/>
                </a:moveTo>
                <a:lnTo>
                  <a:pt x="0" y="4065269"/>
                </a:lnTo>
                <a:lnTo>
                  <a:pt x="0" y="4046219"/>
                </a:lnTo>
                <a:lnTo>
                  <a:pt x="19050" y="4046219"/>
                </a:lnTo>
                <a:lnTo>
                  <a:pt x="19050" y="4065269"/>
                </a:lnTo>
                <a:close/>
              </a:path>
              <a:path w="11280140" h="5674995">
                <a:moveTo>
                  <a:pt x="19050" y="4027169"/>
                </a:moveTo>
                <a:lnTo>
                  <a:pt x="0" y="4027169"/>
                </a:lnTo>
                <a:lnTo>
                  <a:pt x="0" y="4008119"/>
                </a:lnTo>
                <a:lnTo>
                  <a:pt x="19050" y="4008119"/>
                </a:lnTo>
                <a:lnTo>
                  <a:pt x="19050" y="4027169"/>
                </a:lnTo>
                <a:close/>
              </a:path>
              <a:path w="11280140" h="5674995">
                <a:moveTo>
                  <a:pt x="19050" y="3989069"/>
                </a:moveTo>
                <a:lnTo>
                  <a:pt x="0" y="3989069"/>
                </a:lnTo>
                <a:lnTo>
                  <a:pt x="0" y="3970019"/>
                </a:lnTo>
                <a:lnTo>
                  <a:pt x="19050" y="3970019"/>
                </a:lnTo>
                <a:lnTo>
                  <a:pt x="19050" y="3989069"/>
                </a:lnTo>
                <a:close/>
              </a:path>
              <a:path w="11280140" h="5674995">
                <a:moveTo>
                  <a:pt x="19050" y="3950969"/>
                </a:moveTo>
                <a:lnTo>
                  <a:pt x="0" y="3950969"/>
                </a:lnTo>
                <a:lnTo>
                  <a:pt x="0" y="3931919"/>
                </a:lnTo>
                <a:lnTo>
                  <a:pt x="19050" y="3931919"/>
                </a:lnTo>
                <a:lnTo>
                  <a:pt x="19050" y="3950969"/>
                </a:lnTo>
                <a:close/>
              </a:path>
              <a:path w="11280140" h="5674995">
                <a:moveTo>
                  <a:pt x="19050" y="3912869"/>
                </a:moveTo>
                <a:lnTo>
                  <a:pt x="0" y="3912869"/>
                </a:lnTo>
                <a:lnTo>
                  <a:pt x="0" y="3893819"/>
                </a:lnTo>
                <a:lnTo>
                  <a:pt x="19050" y="3893819"/>
                </a:lnTo>
                <a:lnTo>
                  <a:pt x="19050" y="3912869"/>
                </a:lnTo>
                <a:close/>
              </a:path>
              <a:path w="11280140" h="5674995">
                <a:moveTo>
                  <a:pt x="19050" y="3874769"/>
                </a:moveTo>
                <a:lnTo>
                  <a:pt x="0" y="3874769"/>
                </a:lnTo>
                <a:lnTo>
                  <a:pt x="0" y="3855719"/>
                </a:lnTo>
                <a:lnTo>
                  <a:pt x="19050" y="3855719"/>
                </a:lnTo>
                <a:lnTo>
                  <a:pt x="19050" y="3874769"/>
                </a:lnTo>
                <a:close/>
              </a:path>
              <a:path w="11280140" h="5674995">
                <a:moveTo>
                  <a:pt x="19050" y="3836669"/>
                </a:moveTo>
                <a:lnTo>
                  <a:pt x="0" y="3836669"/>
                </a:lnTo>
                <a:lnTo>
                  <a:pt x="0" y="3817619"/>
                </a:lnTo>
                <a:lnTo>
                  <a:pt x="19050" y="3817619"/>
                </a:lnTo>
                <a:lnTo>
                  <a:pt x="19050" y="3836669"/>
                </a:lnTo>
                <a:close/>
              </a:path>
              <a:path w="11280140" h="5674995">
                <a:moveTo>
                  <a:pt x="19050" y="3798569"/>
                </a:moveTo>
                <a:lnTo>
                  <a:pt x="0" y="3798569"/>
                </a:lnTo>
                <a:lnTo>
                  <a:pt x="0" y="3779519"/>
                </a:lnTo>
                <a:lnTo>
                  <a:pt x="19050" y="3779519"/>
                </a:lnTo>
                <a:lnTo>
                  <a:pt x="19050" y="3798569"/>
                </a:lnTo>
                <a:close/>
              </a:path>
              <a:path w="11280140" h="5674995">
                <a:moveTo>
                  <a:pt x="19050" y="3760469"/>
                </a:moveTo>
                <a:lnTo>
                  <a:pt x="0" y="3760469"/>
                </a:lnTo>
                <a:lnTo>
                  <a:pt x="0" y="3741419"/>
                </a:lnTo>
                <a:lnTo>
                  <a:pt x="19050" y="3741419"/>
                </a:lnTo>
                <a:lnTo>
                  <a:pt x="19050" y="3760469"/>
                </a:lnTo>
                <a:close/>
              </a:path>
              <a:path w="11280140" h="5674995">
                <a:moveTo>
                  <a:pt x="19050" y="3722369"/>
                </a:moveTo>
                <a:lnTo>
                  <a:pt x="0" y="3722369"/>
                </a:lnTo>
                <a:lnTo>
                  <a:pt x="0" y="3703319"/>
                </a:lnTo>
                <a:lnTo>
                  <a:pt x="19050" y="3703319"/>
                </a:lnTo>
                <a:lnTo>
                  <a:pt x="19050" y="3722369"/>
                </a:lnTo>
                <a:close/>
              </a:path>
              <a:path w="11280140" h="5674995">
                <a:moveTo>
                  <a:pt x="19050" y="3684269"/>
                </a:moveTo>
                <a:lnTo>
                  <a:pt x="0" y="3684269"/>
                </a:lnTo>
                <a:lnTo>
                  <a:pt x="0" y="3665219"/>
                </a:lnTo>
                <a:lnTo>
                  <a:pt x="19050" y="3665219"/>
                </a:lnTo>
                <a:lnTo>
                  <a:pt x="19050" y="3684269"/>
                </a:lnTo>
                <a:close/>
              </a:path>
              <a:path w="11280140" h="5674995">
                <a:moveTo>
                  <a:pt x="19050" y="3646169"/>
                </a:moveTo>
                <a:lnTo>
                  <a:pt x="0" y="3646169"/>
                </a:lnTo>
                <a:lnTo>
                  <a:pt x="0" y="3627119"/>
                </a:lnTo>
                <a:lnTo>
                  <a:pt x="19050" y="3627119"/>
                </a:lnTo>
                <a:lnTo>
                  <a:pt x="19050" y="3646169"/>
                </a:lnTo>
                <a:close/>
              </a:path>
              <a:path w="11280140" h="5674995">
                <a:moveTo>
                  <a:pt x="19050" y="3608069"/>
                </a:moveTo>
                <a:lnTo>
                  <a:pt x="0" y="3608069"/>
                </a:lnTo>
                <a:lnTo>
                  <a:pt x="0" y="3589019"/>
                </a:lnTo>
                <a:lnTo>
                  <a:pt x="19050" y="3589019"/>
                </a:lnTo>
                <a:lnTo>
                  <a:pt x="19050" y="3608069"/>
                </a:lnTo>
                <a:close/>
              </a:path>
              <a:path w="11280140" h="5674995">
                <a:moveTo>
                  <a:pt x="19050" y="3569969"/>
                </a:moveTo>
                <a:lnTo>
                  <a:pt x="0" y="3569969"/>
                </a:lnTo>
                <a:lnTo>
                  <a:pt x="0" y="3550919"/>
                </a:lnTo>
                <a:lnTo>
                  <a:pt x="19050" y="3550919"/>
                </a:lnTo>
                <a:lnTo>
                  <a:pt x="19050" y="3569969"/>
                </a:lnTo>
                <a:close/>
              </a:path>
              <a:path w="11280140" h="5674995">
                <a:moveTo>
                  <a:pt x="19050" y="3531869"/>
                </a:moveTo>
                <a:lnTo>
                  <a:pt x="0" y="3531869"/>
                </a:lnTo>
                <a:lnTo>
                  <a:pt x="0" y="3512819"/>
                </a:lnTo>
                <a:lnTo>
                  <a:pt x="19050" y="3512819"/>
                </a:lnTo>
                <a:lnTo>
                  <a:pt x="19050" y="3531869"/>
                </a:lnTo>
                <a:close/>
              </a:path>
              <a:path w="11280140" h="5674995">
                <a:moveTo>
                  <a:pt x="19050" y="3493769"/>
                </a:moveTo>
                <a:lnTo>
                  <a:pt x="0" y="3493769"/>
                </a:lnTo>
                <a:lnTo>
                  <a:pt x="0" y="3474719"/>
                </a:lnTo>
                <a:lnTo>
                  <a:pt x="19050" y="3474719"/>
                </a:lnTo>
                <a:lnTo>
                  <a:pt x="19050" y="3493769"/>
                </a:lnTo>
                <a:close/>
              </a:path>
              <a:path w="11280140" h="5674995">
                <a:moveTo>
                  <a:pt x="19050" y="3455669"/>
                </a:moveTo>
                <a:lnTo>
                  <a:pt x="0" y="3455669"/>
                </a:lnTo>
                <a:lnTo>
                  <a:pt x="0" y="3436619"/>
                </a:lnTo>
                <a:lnTo>
                  <a:pt x="19050" y="3436619"/>
                </a:lnTo>
                <a:lnTo>
                  <a:pt x="19050" y="3455669"/>
                </a:lnTo>
                <a:close/>
              </a:path>
              <a:path w="11280140" h="5674995">
                <a:moveTo>
                  <a:pt x="19050" y="3417569"/>
                </a:moveTo>
                <a:lnTo>
                  <a:pt x="0" y="3417569"/>
                </a:lnTo>
                <a:lnTo>
                  <a:pt x="0" y="3398519"/>
                </a:lnTo>
                <a:lnTo>
                  <a:pt x="19050" y="3398519"/>
                </a:lnTo>
                <a:lnTo>
                  <a:pt x="19050" y="3417569"/>
                </a:lnTo>
                <a:close/>
              </a:path>
              <a:path w="11280140" h="5674995">
                <a:moveTo>
                  <a:pt x="19050" y="3379469"/>
                </a:moveTo>
                <a:lnTo>
                  <a:pt x="0" y="3379469"/>
                </a:lnTo>
                <a:lnTo>
                  <a:pt x="0" y="3360419"/>
                </a:lnTo>
                <a:lnTo>
                  <a:pt x="19050" y="3360419"/>
                </a:lnTo>
                <a:lnTo>
                  <a:pt x="19050" y="3379469"/>
                </a:lnTo>
                <a:close/>
              </a:path>
              <a:path w="11280140" h="5674995">
                <a:moveTo>
                  <a:pt x="19050" y="3341369"/>
                </a:moveTo>
                <a:lnTo>
                  <a:pt x="0" y="3341369"/>
                </a:lnTo>
                <a:lnTo>
                  <a:pt x="0" y="3322319"/>
                </a:lnTo>
                <a:lnTo>
                  <a:pt x="19050" y="3322319"/>
                </a:lnTo>
                <a:lnTo>
                  <a:pt x="19050" y="3341369"/>
                </a:lnTo>
                <a:close/>
              </a:path>
              <a:path w="11280140" h="5674995">
                <a:moveTo>
                  <a:pt x="19050" y="3303269"/>
                </a:moveTo>
                <a:lnTo>
                  <a:pt x="0" y="3303269"/>
                </a:lnTo>
                <a:lnTo>
                  <a:pt x="0" y="3284219"/>
                </a:lnTo>
                <a:lnTo>
                  <a:pt x="19050" y="3284219"/>
                </a:lnTo>
                <a:lnTo>
                  <a:pt x="19050" y="3303269"/>
                </a:lnTo>
                <a:close/>
              </a:path>
              <a:path w="11280140" h="5674995">
                <a:moveTo>
                  <a:pt x="19050" y="3265169"/>
                </a:moveTo>
                <a:lnTo>
                  <a:pt x="0" y="3265169"/>
                </a:lnTo>
                <a:lnTo>
                  <a:pt x="0" y="3246119"/>
                </a:lnTo>
                <a:lnTo>
                  <a:pt x="19050" y="3246119"/>
                </a:lnTo>
                <a:lnTo>
                  <a:pt x="19050" y="3265169"/>
                </a:lnTo>
                <a:close/>
              </a:path>
              <a:path w="11280140" h="5674995">
                <a:moveTo>
                  <a:pt x="19050" y="3227069"/>
                </a:moveTo>
                <a:lnTo>
                  <a:pt x="0" y="3227069"/>
                </a:lnTo>
                <a:lnTo>
                  <a:pt x="0" y="3208019"/>
                </a:lnTo>
                <a:lnTo>
                  <a:pt x="19050" y="3208019"/>
                </a:lnTo>
                <a:lnTo>
                  <a:pt x="19050" y="3227069"/>
                </a:lnTo>
                <a:close/>
              </a:path>
              <a:path w="11280140" h="5674995">
                <a:moveTo>
                  <a:pt x="19050" y="3188969"/>
                </a:moveTo>
                <a:lnTo>
                  <a:pt x="0" y="3188969"/>
                </a:lnTo>
                <a:lnTo>
                  <a:pt x="0" y="3169919"/>
                </a:lnTo>
                <a:lnTo>
                  <a:pt x="19050" y="3169919"/>
                </a:lnTo>
                <a:lnTo>
                  <a:pt x="19050" y="3188969"/>
                </a:lnTo>
                <a:close/>
              </a:path>
              <a:path w="11280140" h="5674995">
                <a:moveTo>
                  <a:pt x="19050" y="3150869"/>
                </a:moveTo>
                <a:lnTo>
                  <a:pt x="0" y="3150869"/>
                </a:lnTo>
                <a:lnTo>
                  <a:pt x="0" y="3131819"/>
                </a:lnTo>
                <a:lnTo>
                  <a:pt x="19050" y="3131819"/>
                </a:lnTo>
                <a:lnTo>
                  <a:pt x="19050" y="3150869"/>
                </a:lnTo>
                <a:close/>
              </a:path>
              <a:path w="11280140" h="5674995">
                <a:moveTo>
                  <a:pt x="19050" y="3112769"/>
                </a:moveTo>
                <a:lnTo>
                  <a:pt x="0" y="3112769"/>
                </a:lnTo>
                <a:lnTo>
                  <a:pt x="0" y="3093719"/>
                </a:lnTo>
                <a:lnTo>
                  <a:pt x="19050" y="3093719"/>
                </a:lnTo>
                <a:lnTo>
                  <a:pt x="19050" y="3112769"/>
                </a:lnTo>
                <a:close/>
              </a:path>
              <a:path w="11280140" h="5674995">
                <a:moveTo>
                  <a:pt x="19050" y="3074669"/>
                </a:moveTo>
                <a:lnTo>
                  <a:pt x="0" y="3074669"/>
                </a:lnTo>
                <a:lnTo>
                  <a:pt x="0" y="3055619"/>
                </a:lnTo>
                <a:lnTo>
                  <a:pt x="19050" y="3055619"/>
                </a:lnTo>
                <a:lnTo>
                  <a:pt x="19050" y="3074669"/>
                </a:lnTo>
                <a:close/>
              </a:path>
              <a:path w="11280140" h="5674995">
                <a:moveTo>
                  <a:pt x="19050" y="3036569"/>
                </a:moveTo>
                <a:lnTo>
                  <a:pt x="0" y="3036569"/>
                </a:lnTo>
                <a:lnTo>
                  <a:pt x="0" y="3017519"/>
                </a:lnTo>
                <a:lnTo>
                  <a:pt x="19050" y="3017519"/>
                </a:lnTo>
                <a:lnTo>
                  <a:pt x="19050" y="3036569"/>
                </a:lnTo>
                <a:close/>
              </a:path>
              <a:path w="11280140" h="5674995">
                <a:moveTo>
                  <a:pt x="19050" y="2998469"/>
                </a:moveTo>
                <a:lnTo>
                  <a:pt x="0" y="2998469"/>
                </a:lnTo>
                <a:lnTo>
                  <a:pt x="0" y="2979419"/>
                </a:lnTo>
                <a:lnTo>
                  <a:pt x="19050" y="2979419"/>
                </a:lnTo>
                <a:lnTo>
                  <a:pt x="19050" y="2998469"/>
                </a:lnTo>
                <a:close/>
              </a:path>
              <a:path w="11280140" h="5674995">
                <a:moveTo>
                  <a:pt x="19050" y="2960369"/>
                </a:moveTo>
                <a:lnTo>
                  <a:pt x="0" y="2960369"/>
                </a:lnTo>
                <a:lnTo>
                  <a:pt x="0" y="2941319"/>
                </a:lnTo>
                <a:lnTo>
                  <a:pt x="19050" y="2941319"/>
                </a:lnTo>
                <a:lnTo>
                  <a:pt x="19050" y="2960369"/>
                </a:lnTo>
                <a:close/>
              </a:path>
              <a:path w="11280140" h="5674995">
                <a:moveTo>
                  <a:pt x="19050" y="2922269"/>
                </a:moveTo>
                <a:lnTo>
                  <a:pt x="0" y="2922269"/>
                </a:lnTo>
                <a:lnTo>
                  <a:pt x="0" y="2903219"/>
                </a:lnTo>
                <a:lnTo>
                  <a:pt x="19050" y="2903219"/>
                </a:lnTo>
                <a:lnTo>
                  <a:pt x="19050" y="2922269"/>
                </a:lnTo>
                <a:close/>
              </a:path>
              <a:path w="11280140" h="5674995">
                <a:moveTo>
                  <a:pt x="19050" y="2884169"/>
                </a:moveTo>
                <a:lnTo>
                  <a:pt x="0" y="2884169"/>
                </a:lnTo>
                <a:lnTo>
                  <a:pt x="0" y="2865119"/>
                </a:lnTo>
                <a:lnTo>
                  <a:pt x="19050" y="2865119"/>
                </a:lnTo>
                <a:lnTo>
                  <a:pt x="19050" y="2884169"/>
                </a:lnTo>
                <a:close/>
              </a:path>
              <a:path w="11280140" h="5674995">
                <a:moveTo>
                  <a:pt x="19050" y="2846069"/>
                </a:moveTo>
                <a:lnTo>
                  <a:pt x="0" y="2846069"/>
                </a:lnTo>
                <a:lnTo>
                  <a:pt x="0" y="2827019"/>
                </a:lnTo>
                <a:lnTo>
                  <a:pt x="19050" y="2827019"/>
                </a:lnTo>
                <a:lnTo>
                  <a:pt x="19050" y="2846069"/>
                </a:lnTo>
                <a:close/>
              </a:path>
              <a:path w="11280140" h="5674995">
                <a:moveTo>
                  <a:pt x="19050" y="2807969"/>
                </a:moveTo>
                <a:lnTo>
                  <a:pt x="0" y="2807969"/>
                </a:lnTo>
                <a:lnTo>
                  <a:pt x="0" y="2788919"/>
                </a:lnTo>
                <a:lnTo>
                  <a:pt x="19050" y="2788919"/>
                </a:lnTo>
                <a:lnTo>
                  <a:pt x="19050" y="2807969"/>
                </a:lnTo>
                <a:close/>
              </a:path>
              <a:path w="11280140" h="5674995">
                <a:moveTo>
                  <a:pt x="19050" y="2769869"/>
                </a:moveTo>
                <a:lnTo>
                  <a:pt x="0" y="2769869"/>
                </a:lnTo>
                <a:lnTo>
                  <a:pt x="0" y="2750819"/>
                </a:lnTo>
                <a:lnTo>
                  <a:pt x="19050" y="2750819"/>
                </a:lnTo>
                <a:lnTo>
                  <a:pt x="19050" y="2769869"/>
                </a:lnTo>
                <a:close/>
              </a:path>
              <a:path w="11280140" h="5674995">
                <a:moveTo>
                  <a:pt x="19050" y="2731769"/>
                </a:moveTo>
                <a:lnTo>
                  <a:pt x="0" y="2731769"/>
                </a:lnTo>
                <a:lnTo>
                  <a:pt x="0" y="2712719"/>
                </a:lnTo>
                <a:lnTo>
                  <a:pt x="19050" y="2712719"/>
                </a:lnTo>
                <a:lnTo>
                  <a:pt x="19050" y="2731769"/>
                </a:lnTo>
                <a:close/>
              </a:path>
              <a:path w="11280140" h="5674995">
                <a:moveTo>
                  <a:pt x="19050" y="2693669"/>
                </a:moveTo>
                <a:lnTo>
                  <a:pt x="0" y="2693669"/>
                </a:lnTo>
                <a:lnTo>
                  <a:pt x="0" y="2674619"/>
                </a:lnTo>
                <a:lnTo>
                  <a:pt x="19050" y="2674619"/>
                </a:lnTo>
                <a:lnTo>
                  <a:pt x="19050" y="2693669"/>
                </a:lnTo>
                <a:close/>
              </a:path>
              <a:path w="11280140" h="5674995">
                <a:moveTo>
                  <a:pt x="19050" y="2655569"/>
                </a:moveTo>
                <a:lnTo>
                  <a:pt x="0" y="2655569"/>
                </a:lnTo>
                <a:lnTo>
                  <a:pt x="0" y="2636519"/>
                </a:lnTo>
                <a:lnTo>
                  <a:pt x="19050" y="2636519"/>
                </a:lnTo>
                <a:lnTo>
                  <a:pt x="19050" y="2655569"/>
                </a:lnTo>
                <a:close/>
              </a:path>
              <a:path w="11280140" h="5674995">
                <a:moveTo>
                  <a:pt x="19050" y="2617469"/>
                </a:moveTo>
                <a:lnTo>
                  <a:pt x="0" y="2617469"/>
                </a:lnTo>
                <a:lnTo>
                  <a:pt x="0" y="2598419"/>
                </a:lnTo>
                <a:lnTo>
                  <a:pt x="19050" y="2598419"/>
                </a:lnTo>
                <a:lnTo>
                  <a:pt x="19050" y="2617469"/>
                </a:lnTo>
                <a:close/>
              </a:path>
              <a:path w="11280140" h="5674995">
                <a:moveTo>
                  <a:pt x="19050" y="2579369"/>
                </a:moveTo>
                <a:lnTo>
                  <a:pt x="0" y="2579369"/>
                </a:lnTo>
                <a:lnTo>
                  <a:pt x="0" y="2560319"/>
                </a:lnTo>
                <a:lnTo>
                  <a:pt x="19050" y="2560319"/>
                </a:lnTo>
                <a:lnTo>
                  <a:pt x="19050" y="2579369"/>
                </a:lnTo>
                <a:close/>
              </a:path>
              <a:path w="11280140" h="5674995">
                <a:moveTo>
                  <a:pt x="19050" y="2541269"/>
                </a:moveTo>
                <a:lnTo>
                  <a:pt x="0" y="2541269"/>
                </a:lnTo>
                <a:lnTo>
                  <a:pt x="0" y="2522219"/>
                </a:lnTo>
                <a:lnTo>
                  <a:pt x="19050" y="2522219"/>
                </a:lnTo>
                <a:lnTo>
                  <a:pt x="19050" y="2541269"/>
                </a:lnTo>
                <a:close/>
              </a:path>
              <a:path w="11280140" h="5674995">
                <a:moveTo>
                  <a:pt x="19050" y="2503169"/>
                </a:moveTo>
                <a:lnTo>
                  <a:pt x="0" y="2503169"/>
                </a:lnTo>
                <a:lnTo>
                  <a:pt x="0" y="2484119"/>
                </a:lnTo>
                <a:lnTo>
                  <a:pt x="19050" y="2484119"/>
                </a:lnTo>
                <a:lnTo>
                  <a:pt x="19050" y="2503169"/>
                </a:lnTo>
                <a:close/>
              </a:path>
              <a:path w="11280140" h="5674995">
                <a:moveTo>
                  <a:pt x="19050" y="2465069"/>
                </a:moveTo>
                <a:lnTo>
                  <a:pt x="0" y="2465069"/>
                </a:lnTo>
                <a:lnTo>
                  <a:pt x="0" y="2446019"/>
                </a:lnTo>
                <a:lnTo>
                  <a:pt x="19050" y="2446019"/>
                </a:lnTo>
                <a:lnTo>
                  <a:pt x="19050" y="2465069"/>
                </a:lnTo>
                <a:close/>
              </a:path>
              <a:path w="11280140" h="5674995">
                <a:moveTo>
                  <a:pt x="19050" y="2426969"/>
                </a:moveTo>
                <a:lnTo>
                  <a:pt x="0" y="2426969"/>
                </a:lnTo>
                <a:lnTo>
                  <a:pt x="0" y="2407919"/>
                </a:lnTo>
                <a:lnTo>
                  <a:pt x="19050" y="2407919"/>
                </a:lnTo>
                <a:lnTo>
                  <a:pt x="19050" y="2426969"/>
                </a:lnTo>
                <a:close/>
              </a:path>
              <a:path w="11280140" h="5674995">
                <a:moveTo>
                  <a:pt x="19050" y="2388869"/>
                </a:moveTo>
                <a:lnTo>
                  <a:pt x="0" y="2388869"/>
                </a:lnTo>
                <a:lnTo>
                  <a:pt x="0" y="2369819"/>
                </a:lnTo>
                <a:lnTo>
                  <a:pt x="19050" y="2369819"/>
                </a:lnTo>
                <a:lnTo>
                  <a:pt x="19050" y="2388869"/>
                </a:lnTo>
                <a:close/>
              </a:path>
              <a:path w="11280140" h="5674995">
                <a:moveTo>
                  <a:pt x="19050" y="2350769"/>
                </a:moveTo>
                <a:lnTo>
                  <a:pt x="0" y="2350769"/>
                </a:lnTo>
                <a:lnTo>
                  <a:pt x="0" y="2331719"/>
                </a:lnTo>
                <a:lnTo>
                  <a:pt x="19050" y="2331719"/>
                </a:lnTo>
                <a:lnTo>
                  <a:pt x="19050" y="2350769"/>
                </a:lnTo>
                <a:close/>
              </a:path>
              <a:path w="11280140" h="5674995">
                <a:moveTo>
                  <a:pt x="19050" y="2312669"/>
                </a:moveTo>
                <a:lnTo>
                  <a:pt x="0" y="2312669"/>
                </a:lnTo>
                <a:lnTo>
                  <a:pt x="0" y="2293619"/>
                </a:lnTo>
                <a:lnTo>
                  <a:pt x="19050" y="2293619"/>
                </a:lnTo>
                <a:lnTo>
                  <a:pt x="19050" y="2312669"/>
                </a:lnTo>
                <a:close/>
              </a:path>
              <a:path w="11280140" h="5674995">
                <a:moveTo>
                  <a:pt x="19050" y="2274569"/>
                </a:moveTo>
                <a:lnTo>
                  <a:pt x="0" y="2274569"/>
                </a:lnTo>
                <a:lnTo>
                  <a:pt x="0" y="2255519"/>
                </a:lnTo>
                <a:lnTo>
                  <a:pt x="19050" y="2255519"/>
                </a:lnTo>
                <a:lnTo>
                  <a:pt x="19050" y="2274569"/>
                </a:lnTo>
                <a:close/>
              </a:path>
              <a:path w="11280140" h="5674995">
                <a:moveTo>
                  <a:pt x="19050" y="2236469"/>
                </a:moveTo>
                <a:lnTo>
                  <a:pt x="0" y="2236469"/>
                </a:lnTo>
                <a:lnTo>
                  <a:pt x="0" y="2217419"/>
                </a:lnTo>
                <a:lnTo>
                  <a:pt x="19050" y="2217419"/>
                </a:lnTo>
                <a:lnTo>
                  <a:pt x="19050" y="2236469"/>
                </a:lnTo>
                <a:close/>
              </a:path>
              <a:path w="11280140" h="5674995">
                <a:moveTo>
                  <a:pt x="19050" y="2198369"/>
                </a:moveTo>
                <a:lnTo>
                  <a:pt x="0" y="2198369"/>
                </a:lnTo>
                <a:lnTo>
                  <a:pt x="0" y="2179319"/>
                </a:lnTo>
                <a:lnTo>
                  <a:pt x="19050" y="2179319"/>
                </a:lnTo>
                <a:lnTo>
                  <a:pt x="19050" y="2198369"/>
                </a:lnTo>
                <a:close/>
              </a:path>
              <a:path w="11280140" h="5674995">
                <a:moveTo>
                  <a:pt x="19050" y="2160269"/>
                </a:moveTo>
                <a:lnTo>
                  <a:pt x="0" y="2160269"/>
                </a:lnTo>
                <a:lnTo>
                  <a:pt x="0" y="2141219"/>
                </a:lnTo>
                <a:lnTo>
                  <a:pt x="19050" y="2141219"/>
                </a:lnTo>
                <a:lnTo>
                  <a:pt x="19050" y="2160269"/>
                </a:lnTo>
                <a:close/>
              </a:path>
              <a:path w="11280140" h="5674995">
                <a:moveTo>
                  <a:pt x="19050" y="2122169"/>
                </a:moveTo>
                <a:lnTo>
                  <a:pt x="0" y="2122169"/>
                </a:lnTo>
                <a:lnTo>
                  <a:pt x="0" y="2103119"/>
                </a:lnTo>
                <a:lnTo>
                  <a:pt x="19050" y="2103119"/>
                </a:lnTo>
                <a:lnTo>
                  <a:pt x="19050" y="2122169"/>
                </a:lnTo>
                <a:close/>
              </a:path>
              <a:path w="11280140" h="5674995">
                <a:moveTo>
                  <a:pt x="19050" y="2084069"/>
                </a:moveTo>
                <a:lnTo>
                  <a:pt x="0" y="2084069"/>
                </a:lnTo>
                <a:lnTo>
                  <a:pt x="0" y="2065019"/>
                </a:lnTo>
                <a:lnTo>
                  <a:pt x="19050" y="2065019"/>
                </a:lnTo>
                <a:lnTo>
                  <a:pt x="19050" y="2084069"/>
                </a:lnTo>
                <a:close/>
              </a:path>
              <a:path w="11280140" h="5674995">
                <a:moveTo>
                  <a:pt x="19050" y="2045969"/>
                </a:moveTo>
                <a:lnTo>
                  <a:pt x="0" y="2045969"/>
                </a:lnTo>
                <a:lnTo>
                  <a:pt x="0" y="2026919"/>
                </a:lnTo>
                <a:lnTo>
                  <a:pt x="19050" y="2026919"/>
                </a:lnTo>
                <a:lnTo>
                  <a:pt x="19050" y="2045969"/>
                </a:lnTo>
                <a:close/>
              </a:path>
              <a:path w="11280140" h="5674995">
                <a:moveTo>
                  <a:pt x="19050" y="2007869"/>
                </a:moveTo>
                <a:lnTo>
                  <a:pt x="0" y="2007869"/>
                </a:lnTo>
                <a:lnTo>
                  <a:pt x="0" y="1988819"/>
                </a:lnTo>
                <a:lnTo>
                  <a:pt x="19050" y="1988819"/>
                </a:lnTo>
                <a:lnTo>
                  <a:pt x="19050" y="2007869"/>
                </a:lnTo>
                <a:close/>
              </a:path>
              <a:path w="11280140" h="5674995">
                <a:moveTo>
                  <a:pt x="19050" y="1969769"/>
                </a:moveTo>
                <a:lnTo>
                  <a:pt x="0" y="1969769"/>
                </a:lnTo>
                <a:lnTo>
                  <a:pt x="0" y="1950719"/>
                </a:lnTo>
                <a:lnTo>
                  <a:pt x="19050" y="1950719"/>
                </a:lnTo>
                <a:lnTo>
                  <a:pt x="19050" y="1969769"/>
                </a:lnTo>
                <a:close/>
              </a:path>
              <a:path w="11280140" h="5674995">
                <a:moveTo>
                  <a:pt x="19050" y="1931669"/>
                </a:moveTo>
                <a:lnTo>
                  <a:pt x="0" y="1931669"/>
                </a:lnTo>
                <a:lnTo>
                  <a:pt x="0" y="1912619"/>
                </a:lnTo>
                <a:lnTo>
                  <a:pt x="19050" y="1912619"/>
                </a:lnTo>
                <a:lnTo>
                  <a:pt x="19050" y="1931669"/>
                </a:lnTo>
                <a:close/>
              </a:path>
              <a:path w="11280140" h="5674995">
                <a:moveTo>
                  <a:pt x="19050" y="1893569"/>
                </a:moveTo>
                <a:lnTo>
                  <a:pt x="0" y="1893569"/>
                </a:lnTo>
                <a:lnTo>
                  <a:pt x="0" y="1874519"/>
                </a:lnTo>
                <a:lnTo>
                  <a:pt x="19050" y="1874519"/>
                </a:lnTo>
                <a:lnTo>
                  <a:pt x="19050" y="1893569"/>
                </a:lnTo>
                <a:close/>
              </a:path>
              <a:path w="11280140" h="5674995">
                <a:moveTo>
                  <a:pt x="19050" y="1855469"/>
                </a:moveTo>
                <a:lnTo>
                  <a:pt x="0" y="1855469"/>
                </a:lnTo>
                <a:lnTo>
                  <a:pt x="0" y="1836419"/>
                </a:lnTo>
                <a:lnTo>
                  <a:pt x="19050" y="1836419"/>
                </a:lnTo>
                <a:lnTo>
                  <a:pt x="19050" y="1855469"/>
                </a:lnTo>
                <a:close/>
              </a:path>
              <a:path w="11280140" h="5674995">
                <a:moveTo>
                  <a:pt x="19050" y="1817369"/>
                </a:moveTo>
                <a:lnTo>
                  <a:pt x="0" y="1817369"/>
                </a:lnTo>
                <a:lnTo>
                  <a:pt x="0" y="1798319"/>
                </a:lnTo>
                <a:lnTo>
                  <a:pt x="19050" y="1798319"/>
                </a:lnTo>
                <a:lnTo>
                  <a:pt x="19050" y="1817369"/>
                </a:lnTo>
                <a:close/>
              </a:path>
              <a:path w="11280140" h="5674995">
                <a:moveTo>
                  <a:pt x="19050" y="1779269"/>
                </a:moveTo>
                <a:lnTo>
                  <a:pt x="0" y="1779269"/>
                </a:lnTo>
                <a:lnTo>
                  <a:pt x="0" y="1760219"/>
                </a:lnTo>
                <a:lnTo>
                  <a:pt x="19050" y="1760219"/>
                </a:lnTo>
                <a:lnTo>
                  <a:pt x="19050" y="1779269"/>
                </a:lnTo>
                <a:close/>
              </a:path>
              <a:path w="11280140" h="5674995">
                <a:moveTo>
                  <a:pt x="19050" y="1741169"/>
                </a:moveTo>
                <a:lnTo>
                  <a:pt x="0" y="1741169"/>
                </a:lnTo>
                <a:lnTo>
                  <a:pt x="0" y="1722119"/>
                </a:lnTo>
                <a:lnTo>
                  <a:pt x="19050" y="1722119"/>
                </a:lnTo>
                <a:lnTo>
                  <a:pt x="19050" y="1741169"/>
                </a:lnTo>
                <a:close/>
              </a:path>
              <a:path w="11280140" h="5674995">
                <a:moveTo>
                  <a:pt x="19050" y="1703069"/>
                </a:moveTo>
                <a:lnTo>
                  <a:pt x="0" y="1703069"/>
                </a:lnTo>
                <a:lnTo>
                  <a:pt x="0" y="1684019"/>
                </a:lnTo>
                <a:lnTo>
                  <a:pt x="19050" y="1684019"/>
                </a:lnTo>
                <a:lnTo>
                  <a:pt x="19050" y="1703069"/>
                </a:lnTo>
                <a:close/>
              </a:path>
              <a:path w="11280140" h="5674995">
                <a:moveTo>
                  <a:pt x="19050" y="1664969"/>
                </a:moveTo>
                <a:lnTo>
                  <a:pt x="0" y="1664969"/>
                </a:lnTo>
                <a:lnTo>
                  <a:pt x="0" y="1645919"/>
                </a:lnTo>
                <a:lnTo>
                  <a:pt x="19050" y="1645919"/>
                </a:lnTo>
                <a:lnTo>
                  <a:pt x="19050" y="1664969"/>
                </a:lnTo>
                <a:close/>
              </a:path>
              <a:path w="11280140" h="5674995">
                <a:moveTo>
                  <a:pt x="19050" y="1626869"/>
                </a:moveTo>
                <a:lnTo>
                  <a:pt x="0" y="1626869"/>
                </a:lnTo>
                <a:lnTo>
                  <a:pt x="0" y="1607819"/>
                </a:lnTo>
                <a:lnTo>
                  <a:pt x="19050" y="1607819"/>
                </a:lnTo>
                <a:lnTo>
                  <a:pt x="19050" y="1626869"/>
                </a:lnTo>
                <a:close/>
              </a:path>
              <a:path w="11280140" h="5674995">
                <a:moveTo>
                  <a:pt x="19050" y="1588769"/>
                </a:moveTo>
                <a:lnTo>
                  <a:pt x="0" y="1588769"/>
                </a:lnTo>
                <a:lnTo>
                  <a:pt x="0" y="1569719"/>
                </a:lnTo>
                <a:lnTo>
                  <a:pt x="19050" y="1569719"/>
                </a:lnTo>
                <a:lnTo>
                  <a:pt x="19050" y="1588769"/>
                </a:lnTo>
                <a:close/>
              </a:path>
              <a:path w="11280140" h="5674995">
                <a:moveTo>
                  <a:pt x="19050" y="1550669"/>
                </a:moveTo>
                <a:lnTo>
                  <a:pt x="0" y="1550669"/>
                </a:lnTo>
                <a:lnTo>
                  <a:pt x="0" y="1531619"/>
                </a:lnTo>
                <a:lnTo>
                  <a:pt x="19050" y="1531619"/>
                </a:lnTo>
                <a:lnTo>
                  <a:pt x="19050" y="1550669"/>
                </a:lnTo>
                <a:close/>
              </a:path>
              <a:path w="11280140" h="5674995">
                <a:moveTo>
                  <a:pt x="19050" y="1512569"/>
                </a:moveTo>
                <a:lnTo>
                  <a:pt x="0" y="1512569"/>
                </a:lnTo>
                <a:lnTo>
                  <a:pt x="0" y="1493519"/>
                </a:lnTo>
                <a:lnTo>
                  <a:pt x="19050" y="1493519"/>
                </a:lnTo>
                <a:lnTo>
                  <a:pt x="19050" y="1512569"/>
                </a:lnTo>
                <a:close/>
              </a:path>
              <a:path w="11280140" h="5674995">
                <a:moveTo>
                  <a:pt x="19050" y="1474469"/>
                </a:moveTo>
                <a:lnTo>
                  <a:pt x="0" y="1474469"/>
                </a:lnTo>
                <a:lnTo>
                  <a:pt x="0" y="1455419"/>
                </a:lnTo>
                <a:lnTo>
                  <a:pt x="19050" y="1455419"/>
                </a:lnTo>
                <a:lnTo>
                  <a:pt x="19050" y="1474469"/>
                </a:lnTo>
                <a:close/>
              </a:path>
              <a:path w="11280140" h="5674995">
                <a:moveTo>
                  <a:pt x="19050" y="1436369"/>
                </a:moveTo>
                <a:lnTo>
                  <a:pt x="0" y="1436369"/>
                </a:lnTo>
                <a:lnTo>
                  <a:pt x="0" y="1417319"/>
                </a:lnTo>
                <a:lnTo>
                  <a:pt x="19050" y="1417319"/>
                </a:lnTo>
                <a:lnTo>
                  <a:pt x="19050" y="1436369"/>
                </a:lnTo>
                <a:close/>
              </a:path>
              <a:path w="11280140" h="5674995">
                <a:moveTo>
                  <a:pt x="19050" y="1398269"/>
                </a:moveTo>
                <a:lnTo>
                  <a:pt x="0" y="1398269"/>
                </a:lnTo>
                <a:lnTo>
                  <a:pt x="0" y="1379219"/>
                </a:lnTo>
                <a:lnTo>
                  <a:pt x="19050" y="1379219"/>
                </a:lnTo>
                <a:lnTo>
                  <a:pt x="19050" y="1398269"/>
                </a:lnTo>
                <a:close/>
              </a:path>
              <a:path w="11280140" h="5674995">
                <a:moveTo>
                  <a:pt x="19050" y="1360169"/>
                </a:moveTo>
                <a:lnTo>
                  <a:pt x="0" y="1360169"/>
                </a:lnTo>
                <a:lnTo>
                  <a:pt x="0" y="1341119"/>
                </a:lnTo>
                <a:lnTo>
                  <a:pt x="19050" y="1341119"/>
                </a:lnTo>
                <a:lnTo>
                  <a:pt x="19050" y="1360169"/>
                </a:lnTo>
                <a:close/>
              </a:path>
              <a:path w="11280140" h="5674995">
                <a:moveTo>
                  <a:pt x="19050" y="1322069"/>
                </a:moveTo>
                <a:lnTo>
                  <a:pt x="0" y="1322069"/>
                </a:lnTo>
                <a:lnTo>
                  <a:pt x="0" y="1303019"/>
                </a:lnTo>
                <a:lnTo>
                  <a:pt x="19050" y="1303019"/>
                </a:lnTo>
                <a:lnTo>
                  <a:pt x="19050" y="1322069"/>
                </a:lnTo>
                <a:close/>
              </a:path>
              <a:path w="11280140" h="5674995">
                <a:moveTo>
                  <a:pt x="19050" y="1283969"/>
                </a:moveTo>
                <a:lnTo>
                  <a:pt x="0" y="1283969"/>
                </a:lnTo>
                <a:lnTo>
                  <a:pt x="0" y="1264919"/>
                </a:lnTo>
                <a:lnTo>
                  <a:pt x="19050" y="1264919"/>
                </a:lnTo>
                <a:lnTo>
                  <a:pt x="19050" y="1283969"/>
                </a:lnTo>
                <a:close/>
              </a:path>
              <a:path w="11280140" h="5674995">
                <a:moveTo>
                  <a:pt x="19050" y="1245869"/>
                </a:moveTo>
                <a:lnTo>
                  <a:pt x="0" y="1245869"/>
                </a:lnTo>
                <a:lnTo>
                  <a:pt x="0" y="1226819"/>
                </a:lnTo>
                <a:lnTo>
                  <a:pt x="19050" y="1226819"/>
                </a:lnTo>
                <a:lnTo>
                  <a:pt x="19050" y="1245869"/>
                </a:lnTo>
                <a:close/>
              </a:path>
              <a:path w="11280140" h="5674995">
                <a:moveTo>
                  <a:pt x="19050" y="1207769"/>
                </a:moveTo>
                <a:lnTo>
                  <a:pt x="0" y="1207769"/>
                </a:lnTo>
                <a:lnTo>
                  <a:pt x="0" y="1188719"/>
                </a:lnTo>
                <a:lnTo>
                  <a:pt x="19050" y="1188719"/>
                </a:lnTo>
                <a:lnTo>
                  <a:pt x="19050" y="1207769"/>
                </a:lnTo>
                <a:close/>
              </a:path>
              <a:path w="11280140" h="5674995">
                <a:moveTo>
                  <a:pt x="19050" y="1169669"/>
                </a:moveTo>
                <a:lnTo>
                  <a:pt x="0" y="1169669"/>
                </a:lnTo>
                <a:lnTo>
                  <a:pt x="0" y="1150619"/>
                </a:lnTo>
                <a:lnTo>
                  <a:pt x="19050" y="1150619"/>
                </a:lnTo>
                <a:lnTo>
                  <a:pt x="19050" y="1169669"/>
                </a:lnTo>
                <a:close/>
              </a:path>
              <a:path w="11280140" h="5674995">
                <a:moveTo>
                  <a:pt x="19050" y="1131569"/>
                </a:moveTo>
                <a:lnTo>
                  <a:pt x="0" y="1131569"/>
                </a:lnTo>
                <a:lnTo>
                  <a:pt x="0" y="1112519"/>
                </a:lnTo>
                <a:lnTo>
                  <a:pt x="19050" y="1112519"/>
                </a:lnTo>
                <a:lnTo>
                  <a:pt x="19050" y="1131569"/>
                </a:lnTo>
                <a:close/>
              </a:path>
              <a:path w="11280140" h="5674995">
                <a:moveTo>
                  <a:pt x="19050" y="1093469"/>
                </a:moveTo>
                <a:lnTo>
                  <a:pt x="0" y="1093469"/>
                </a:lnTo>
                <a:lnTo>
                  <a:pt x="0" y="1074419"/>
                </a:lnTo>
                <a:lnTo>
                  <a:pt x="19050" y="1074419"/>
                </a:lnTo>
                <a:lnTo>
                  <a:pt x="19050" y="1093469"/>
                </a:lnTo>
                <a:close/>
              </a:path>
              <a:path w="11280140" h="5674995">
                <a:moveTo>
                  <a:pt x="19050" y="1055369"/>
                </a:moveTo>
                <a:lnTo>
                  <a:pt x="0" y="1055369"/>
                </a:lnTo>
                <a:lnTo>
                  <a:pt x="0" y="1036319"/>
                </a:lnTo>
                <a:lnTo>
                  <a:pt x="19050" y="1036319"/>
                </a:lnTo>
                <a:lnTo>
                  <a:pt x="19050" y="1055369"/>
                </a:lnTo>
                <a:close/>
              </a:path>
              <a:path w="11280140" h="5674995">
                <a:moveTo>
                  <a:pt x="19050" y="1017269"/>
                </a:moveTo>
                <a:lnTo>
                  <a:pt x="0" y="1017269"/>
                </a:lnTo>
                <a:lnTo>
                  <a:pt x="0" y="998219"/>
                </a:lnTo>
                <a:lnTo>
                  <a:pt x="19050" y="998219"/>
                </a:lnTo>
                <a:lnTo>
                  <a:pt x="19050" y="1017269"/>
                </a:lnTo>
                <a:close/>
              </a:path>
              <a:path w="11280140" h="5674995">
                <a:moveTo>
                  <a:pt x="19050" y="979169"/>
                </a:moveTo>
                <a:lnTo>
                  <a:pt x="0" y="979169"/>
                </a:lnTo>
                <a:lnTo>
                  <a:pt x="0" y="960119"/>
                </a:lnTo>
                <a:lnTo>
                  <a:pt x="19050" y="960119"/>
                </a:lnTo>
                <a:lnTo>
                  <a:pt x="19050" y="979169"/>
                </a:lnTo>
                <a:close/>
              </a:path>
              <a:path w="11280140" h="5674995">
                <a:moveTo>
                  <a:pt x="19050" y="941069"/>
                </a:moveTo>
                <a:lnTo>
                  <a:pt x="0" y="941069"/>
                </a:lnTo>
                <a:lnTo>
                  <a:pt x="0" y="922019"/>
                </a:lnTo>
                <a:lnTo>
                  <a:pt x="19050" y="922019"/>
                </a:lnTo>
                <a:lnTo>
                  <a:pt x="19050" y="941069"/>
                </a:lnTo>
                <a:close/>
              </a:path>
              <a:path w="11280140" h="5674995">
                <a:moveTo>
                  <a:pt x="19050" y="902969"/>
                </a:moveTo>
                <a:lnTo>
                  <a:pt x="0" y="902969"/>
                </a:lnTo>
                <a:lnTo>
                  <a:pt x="0" y="883919"/>
                </a:lnTo>
                <a:lnTo>
                  <a:pt x="19050" y="883919"/>
                </a:lnTo>
                <a:lnTo>
                  <a:pt x="19050" y="902969"/>
                </a:lnTo>
                <a:close/>
              </a:path>
              <a:path w="11280140" h="5674995">
                <a:moveTo>
                  <a:pt x="19050" y="864869"/>
                </a:moveTo>
                <a:lnTo>
                  <a:pt x="0" y="864869"/>
                </a:lnTo>
                <a:lnTo>
                  <a:pt x="0" y="845819"/>
                </a:lnTo>
                <a:lnTo>
                  <a:pt x="19050" y="845819"/>
                </a:lnTo>
                <a:lnTo>
                  <a:pt x="19050" y="864869"/>
                </a:lnTo>
                <a:close/>
              </a:path>
              <a:path w="11280140" h="5674995">
                <a:moveTo>
                  <a:pt x="19050" y="826769"/>
                </a:moveTo>
                <a:lnTo>
                  <a:pt x="0" y="826769"/>
                </a:lnTo>
                <a:lnTo>
                  <a:pt x="0" y="807719"/>
                </a:lnTo>
                <a:lnTo>
                  <a:pt x="19050" y="807719"/>
                </a:lnTo>
                <a:lnTo>
                  <a:pt x="19050" y="826769"/>
                </a:lnTo>
                <a:close/>
              </a:path>
              <a:path w="11280140" h="5674995">
                <a:moveTo>
                  <a:pt x="19050" y="788669"/>
                </a:moveTo>
                <a:lnTo>
                  <a:pt x="0" y="788669"/>
                </a:lnTo>
                <a:lnTo>
                  <a:pt x="0" y="769619"/>
                </a:lnTo>
                <a:lnTo>
                  <a:pt x="19050" y="769619"/>
                </a:lnTo>
                <a:lnTo>
                  <a:pt x="19050" y="788669"/>
                </a:lnTo>
                <a:close/>
              </a:path>
              <a:path w="11280140" h="5674995">
                <a:moveTo>
                  <a:pt x="19050" y="750569"/>
                </a:moveTo>
                <a:lnTo>
                  <a:pt x="0" y="750569"/>
                </a:lnTo>
                <a:lnTo>
                  <a:pt x="0" y="731519"/>
                </a:lnTo>
                <a:lnTo>
                  <a:pt x="19050" y="731519"/>
                </a:lnTo>
                <a:lnTo>
                  <a:pt x="19050" y="750569"/>
                </a:lnTo>
                <a:close/>
              </a:path>
              <a:path w="11280140" h="5674995">
                <a:moveTo>
                  <a:pt x="19050" y="712469"/>
                </a:moveTo>
                <a:lnTo>
                  <a:pt x="0" y="712469"/>
                </a:lnTo>
                <a:lnTo>
                  <a:pt x="0" y="693419"/>
                </a:lnTo>
                <a:lnTo>
                  <a:pt x="19050" y="693419"/>
                </a:lnTo>
                <a:lnTo>
                  <a:pt x="19050" y="712469"/>
                </a:lnTo>
                <a:close/>
              </a:path>
              <a:path w="11280140" h="5674995">
                <a:moveTo>
                  <a:pt x="19050" y="674369"/>
                </a:moveTo>
                <a:lnTo>
                  <a:pt x="0" y="674369"/>
                </a:lnTo>
                <a:lnTo>
                  <a:pt x="0" y="655319"/>
                </a:lnTo>
                <a:lnTo>
                  <a:pt x="19050" y="655319"/>
                </a:lnTo>
                <a:lnTo>
                  <a:pt x="19050" y="674369"/>
                </a:lnTo>
                <a:close/>
              </a:path>
              <a:path w="11280140" h="5674995">
                <a:moveTo>
                  <a:pt x="19050" y="636269"/>
                </a:moveTo>
                <a:lnTo>
                  <a:pt x="0" y="636269"/>
                </a:lnTo>
                <a:lnTo>
                  <a:pt x="0" y="617219"/>
                </a:lnTo>
                <a:lnTo>
                  <a:pt x="19050" y="617219"/>
                </a:lnTo>
                <a:lnTo>
                  <a:pt x="19050" y="636269"/>
                </a:lnTo>
                <a:close/>
              </a:path>
              <a:path w="11280140" h="5674995">
                <a:moveTo>
                  <a:pt x="19050" y="598169"/>
                </a:moveTo>
                <a:lnTo>
                  <a:pt x="0" y="598169"/>
                </a:lnTo>
                <a:lnTo>
                  <a:pt x="0" y="579119"/>
                </a:lnTo>
                <a:lnTo>
                  <a:pt x="19050" y="579119"/>
                </a:lnTo>
                <a:lnTo>
                  <a:pt x="19050" y="598169"/>
                </a:lnTo>
                <a:close/>
              </a:path>
              <a:path w="11280140" h="5674995">
                <a:moveTo>
                  <a:pt x="19050" y="560069"/>
                </a:moveTo>
                <a:lnTo>
                  <a:pt x="0" y="560069"/>
                </a:lnTo>
                <a:lnTo>
                  <a:pt x="0" y="541019"/>
                </a:lnTo>
                <a:lnTo>
                  <a:pt x="19050" y="541019"/>
                </a:lnTo>
                <a:lnTo>
                  <a:pt x="19050" y="560069"/>
                </a:lnTo>
                <a:close/>
              </a:path>
              <a:path w="11280140" h="5674995">
                <a:moveTo>
                  <a:pt x="19050" y="521969"/>
                </a:moveTo>
                <a:lnTo>
                  <a:pt x="0" y="521969"/>
                </a:lnTo>
                <a:lnTo>
                  <a:pt x="0" y="502919"/>
                </a:lnTo>
                <a:lnTo>
                  <a:pt x="19050" y="502919"/>
                </a:lnTo>
                <a:lnTo>
                  <a:pt x="19050" y="521969"/>
                </a:lnTo>
                <a:close/>
              </a:path>
              <a:path w="11280140" h="5674995">
                <a:moveTo>
                  <a:pt x="19050" y="483869"/>
                </a:moveTo>
                <a:lnTo>
                  <a:pt x="0" y="483869"/>
                </a:lnTo>
                <a:lnTo>
                  <a:pt x="0" y="464819"/>
                </a:lnTo>
                <a:lnTo>
                  <a:pt x="19050" y="464819"/>
                </a:lnTo>
                <a:lnTo>
                  <a:pt x="19050" y="483869"/>
                </a:lnTo>
                <a:close/>
              </a:path>
              <a:path w="11280140" h="5674995">
                <a:moveTo>
                  <a:pt x="19050" y="445769"/>
                </a:moveTo>
                <a:lnTo>
                  <a:pt x="0" y="445769"/>
                </a:lnTo>
                <a:lnTo>
                  <a:pt x="0" y="426719"/>
                </a:lnTo>
                <a:lnTo>
                  <a:pt x="19050" y="426719"/>
                </a:lnTo>
                <a:lnTo>
                  <a:pt x="19050" y="445769"/>
                </a:lnTo>
                <a:close/>
              </a:path>
              <a:path w="11280140" h="5674995">
                <a:moveTo>
                  <a:pt x="19050" y="407669"/>
                </a:moveTo>
                <a:lnTo>
                  <a:pt x="0" y="407669"/>
                </a:lnTo>
                <a:lnTo>
                  <a:pt x="0" y="388619"/>
                </a:lnTo>
                <a:lnTo>
                  <a:pt x="19050" y="388619"/>
                </a:lnTo>
                <a:lnTo>
                  <a:pt x="19050" y="407669"/>
                </a:lnTo>
                <a:close/>
              </a:path>
              <a:path w="11280140" h="5674995">
                <a:moveTo>
                  <a:pt x="19050" y="369569"/>
                </a:moveTo>
                <a:lnTo>
                  <a:pt x="0" y="369569"/>
                </a:lnTo>
                <a:lnTo>
                  <a:pt x="0" y="350519"/>
                </a:lnTo>
                <a:lnTo>
                  <a:pt x="19050" y="350519"/>
                </a:lnTo>
                <a:lnTo>
                  <a:pt x="19050" y="369569"/>
                </a:lnTo>
                <a:close/>
              </a:path>
              <a:path w="11280140" h="5674995">
                <a:moveTo>
                  <a:pt x="19050" y="331469"/>
                </a:moveTo>
                <a:lnTo>
                  <a:pt x="0" y="331469"/>
                </a:lnTo>
                <a:lnTo>
                  <a:pt x="0" y="312419"/>
                </a:lnTo>
                <a:lnTo>
                  <a:pt x="19050" y="312419"/>
                </a:lnTo>
                <a:lnTo>
                  <a:pt x="19050" y="331469"/>
                </a:lnTo>
                <a:close/>
              </a:path>
              <a:path w="11280140" h="5674995">
                <a:moveTo>
                  <a:pt x="19050" y="293369"/>
                </a:moveTo>
                <a:lnTo>
                  <a:pt x="0" y="293369"/>
                </a:lnTo>
                <a:lnTo>
                  <a:pt x="0" y="274319"/>
                </a:lnTo>
                <a:lnTo>
                  <a:pt x="19050" y="274319"/>
                </a:lnTo>
                <a:lnTo>
                  <a:pt x="19050" y="293369"/>
                </a:lnTo>
                <a:close/>
              </a:path>
              <a:path w="11280140" h="5674995">
                <a:moveTo>
                  <a:pt x="19050" y="255269"/>
                </a:moveTo>
                <a:lnTo>
                  <a:pt x="0" y="255269"/>
                </a:lnTo>
                <a:lnTo>
                  <a:pt x="0" y="236219"/>
                </a:lnTo>
                <a:lnTo>
                  <a:pt x="19050" y="236219"/>
                </a:lnTo>
                <a:lnTo>
                  <a:pt x="19050" y="255269"/>
                </a:lnTo>
                <a:close/>
              </a:path>
              <a:path w="11280140" h="5674995">
                <a:moveTo>
                  <a:pt x="19050" y="217169"/>
                </a:moveTo>
                <a:lnTo>
                  <a:pt x="0" y="217169"/>
                </a:lnTo>
                <a:lnTo>
                  <a:pt x="0" y="198119"/>
                </a:lnTo>
                <a:lnTo>
                  <a:pt x="19050" y="198119"/>
                </a:lnTo>
                <a:lnTo>
                  <a:pt x="19050" y="217169"/>
                </a:lnTo>
                <a:close/>
              </a:path>
              <a:path w="11280140" h="5674995">
                <a:moveTo>
                  <a:pt x="19050" y="179069"/>
                </a:moveTo>
                <a:lnTo>
                  <a:pt x="0" y="179069"/>
                </a:lnTo>
                <a:lnTo>
                  <a:pt x="0" y="160019"/>
                </a:lnTo>
                <a:lnTo>
                  <a:pt x="19050" y="160019"/>
                </a:lnTo>
                <a:lnTo>
                  <a:pt x="19050" y="179069"/>
                </a:lnTo>
                <a:close/>
              </a:path>
              <a:path w="11280140" h="5674995">
                <a:moveTo>
                  <a:pt x="19050" y="140969"/>
                </a:moveTo>
                <a:lnTo>
                  <a:pt x="0" y="140969"/>
                </a:lnTo>
                <a:lnTo>
                  <a:pt x="0" y="121919"/>
                </a:lnTo>
                <a:lnTo>
                  <a:pt x="19050" y="121919"/>
                </a:lnTo>
                <a:lnTo>
                  <a:pt x="19050" y="140969"/>
                </a:lnTo>
                <a:close/>
              </a:path>
              <a:path w="11280140" h="5674995">
                <a:moveTo>
                  <a:pt x="19050" y="102869"/>
                </a:moveTo>
                <a:lnTo>
                  <a:pt x="0" y="102869"/>
                </a:lnTo>
                <a:lnTo>
                  <a:pt x="0" y="83819"/>
                </a:lnTo>
                <a:lnTo>
                  <a:pt x="19050" y="83819"/>
                </a:lnTo>
                <a:lnTo>
                  <a:pt x="19050" y="102869"/>
                </a:lnTo>
                <a:close/>
              </a:path>
              <a:path w="11280140" h="5674995">
                <a:moveTo>
                  <a:pt x="19050" y="64769"/>
                </a:moveTo>
                <a:lnTo>
                  <a:pt x="0" y="64769"/>
                </a:lnTo>
                <a:lnTo>
                  <a:pt x="0" y="45719"/>
                </a:lnTo>
                <a:lnTo>
                  <a:pt x="19050" y="45719"/>
                </a:lnTo>
                <a:lnTo>
                  <a:pt x="19050" y="64769"/>
                </a:lnTo>
                <a:close/>
              </a:path>
              <a:path w="11280140" h="5674995">
                <a:moveTo>
                  <a:pt x="19050" y="26669"/>
                </a:moveTo>
                <a:lnTo>
                  <a:pt x="0" y="26669"/>
                </a:lnTo>
                <a:lnTo>
                  <a:pt x="0" y="9524"/>
                </a:lnTo>
                <a:lnTo>
                  <a:pt x="9525" y="0"/>
                </a:lnTo>
                <a:lnTo>
                  <a:pt x="11429" y="0"/>
                </a:lnTo>
                <a:lnTo>
                  <a:pt x="11429" y="17144"/>
                </a:lnTo>
                <a:lnTo>
                  <a:pt x="9525" y="19049"/>
                </a:lnTo>
                <a:lnTo>
                  <a:pt x="19050" y="19049"/>
                </a:lnTo>
                <a:lnTo>
                  <a:pt x="19050" y="26669"/>
                </a:lnTo>
                <a:close/>
              </a:path>
              <a:path w="11280140" h="5674995">
                <a:moveTo>
                  <a:pt x="19050" y="19049"/>
                </a:moveTo>
                <a:lnTo>
                  <a:pt x="11429" y="19049"/>
                </a:lnTo>
                <a:lnTo>
                  <a:pt x="11429" y="17144"/>
                </a:lnTo>
                <a:lnTo>
                  <a:pt x="19050" y="9524"/>
                </a:lnTo>
                <a:lnTo>
                  <a:pt x="19050" y="19049"/>
                </a:lnTo>
                <a:close/>
              </a:path>
              <a:path w="11280140" h="5674995">
                <a:moveTo>
                  <a:pt x="11429" y="19049"/>
                </a:moveTo>
                <a:lnTo>
                  <a:pt x="9525" y="19049"/>
                </a:lnTo>
                <a:lnTo>
                  <a:pt x="11429" y="17144"/>
                </a:lnTo>
                <a:lnTo>
                  <a:pt x="11429" y="19049"/>
                </a:lnTo>
                <a:close/>
              </a:path>
              <a:path w="11280140" h="5674995">
                <a:moveTo>
                  <a:pt x="49529" y="19049"/>
                </a:moveTo>
                <a:lnTo>
                  <a:pt x="30479" y="19049"/>
                </a:lnTo>
                <a:lnTo>
                  <a:pt x="30479" y="0"/>
                </a:lnTo>
                <a:lnTo>
                  <a:pt x="49529" y="0"/>
                </a:lnTo>
                <a:lnTo>
                  <a:pt x="49529" y="19049"/>
                </a:lnTo>
                <a:close/>
              </a:path>
              <a:path w="11280140" h="5674995">
                <a:moveTo>
                  <a:pt x="87629" y="19049"/>
                </a:moveTo>
                <a:lnTo>
                  <a:pt x="68579" y="19049"/>
                </a:lnTo>
                <a:lnTo>
                  <a:pt x="68579" y="0"/>
                </a:lnTo>
                <a:lnTo>
                  <a:pt x="87629" y="0"/>
                </a:lnTo>
                <a:lnTo>
                  <a:pt x="87629" y="19049"/>
                </a:lnTo>
                <a:close/>
              </a:path>
              <a:path w="11280140" h="5674995">
                <a:moveTo>
                  <a:pt x="125729" y="19049"/>
                </a:moveTo>
                <a:lnTo>
                  <a:pt x="106679" y="19049"/>
                </a:lnTo>
                <a:lnTo>
                  <a:pt x="106679" y="0"/>
                </a:lnTo>
                <a:lnTo>
                  <a:pt x="125729" y="0"/>
                </a:lnTo>
                <a:lnTo>
                  <a:pt x="125729" y="19049"/>
                </a:lnTo>
                <a:close/>
              </a:path>
              <a:path w="11280140" h="5674995">
                <a:moveTo>
                  <a:pt x="163829" y="19049"/>
                </a:moveTo>
                <a:lnTo>
                  <a:pt x="144779" y="19049"/>
                </a:lnTo>
                <a:lnTo>
                  <a:pt x="144779" y="0"/>
                </a:lnTo>
                <a:lnTo>
                  <a:pt x="163829" y="0"/>
                </a:lnTo>
                <a:lnTo>
                  <a:pt x="163829" y="19049"/>
                </a:lnTo>
                <a:close/>
              </a:path>
              <a:path w="11280140" h="5674995">
                <a:moveTo>
                  <a:pt x="201929" y="19049"/>
                </a:moveTo>
                <a:lnTo>
                  <a:pt x="182879" y="19049"/>
                </a:lnTo>
                <a:lnTo>
                  <a:pt x="182879" y="0"/>
                </a:lnTo>
                <a:lnTo>
                  <a:pt x="201929" y="0"/>
                </a:lnTo>
                <a:lnTo>
                  <a:pt x="201929" y="19049"/>
                </a:lnTo>
                <a:close/>
              </a:path>
              <a:path w="11280140" h="5674995">
                <a:moveTo>
                  <a:pt x="240029" y="19049"/>
                </a:moveTo>
                <a:lnTo>
                  <a:pt x="220979" y="19049"/>
                </a:lnTo>
                <a:lnTo>
                  <a:pt x="220979" y="0"/>
                </a:lnTo>
                <a:lnTo>
                  <a:pt x="240029" y="0"/>
                </a:lnTo>
                <a:lnTo>
                  <a:pt x="240029" y="19049"/>
                </a:lnTo>
                <a:close/>
              </a:path>
              <a:path w="11280140" h="5674995">
                <a:moveTo>
                  <a:pt x="278130" y="19049"/>
                </a:moveTo>
                <a:lnTo>
                  <a:pt x="259079" y="19049"/>
                </a:lnTo>
                <a:lnTo>
                  <a:pt x="259079" y="0"/>
                </a:lnTo>
                <a:lnTo>
                  <a:pt x="278130" y="0"/>
                </a:lnTo>
                <a:lnTo>
                  <a:pt x="278130" y="19049"/>
                </a:lnTo>
                <a:close/>
              </a:path>
              <a:path w="11280140" h="5674995">
                <a:moveTo>
                  <a:pt x="316230" y="19049"/>
                </a:moveTo>
                <a:lnTo>
                  <a:pt x="297180" y="19049"/>
                </a:lnTo>
                <a:lnTo>
                  <a:pt x="297180" y="0"/>
                </a:lnTo>
                <a:lnTo>
                  <a:pt x="316230" y="0"/>
                </a:lnTo>
                <a:lnTo>
                  <a:pt x="316230" y="19049"/>
                </a:lnTo>
                <a:close/>
              </a:path>
              <a:path w="11280140" h="5674995">
                <a:moveTo>
                  <a:pt x="354330" y="19049"/>
                </a:moveTo>
                <a:lnTo>
                  <a:pt x="335280" y="19049"/>
                </a:lnTo>
                <a:lnTo>
                  <a:pt x="335280" y="0"/>
                </a:lnTo>
                <a:lnTo>
                  <a:pt x="354330" y="0"/>
                </a:lnTo>
                <a:lnTo>
                  <a:pt x="354330" y="19049"/>
                </a:lnTo>
                <a:close/>
              </a:path>
              <a:path w="11280140" h="5674995">
                <a:moveTo>
                  <a:pt x="392430" y="19049"/>
                </a:moveTo>
                <a:lnTo>
                  <a:pt x="373380" y="19049"/>
                </a:lnTo>
                <a:lnTo>
                  <a:pt x="373380" y="0"/>
                </a:lnTo>
                <a:lnTo>
                  <a:pt x="392430" y="0"/>
                </a:lnTo>
                <a:lnTo>
                  <a:pt x="392430" y="19049"/>
                </a:lnTo>
                <a:close/>
              </a:path>
              <a:path w="11280140" h="5674995">
                <a:moveTo>
                  <a:pt x="430530" y="19049"/>
                </a:moveTo>
                <a:lnTo>
                  <a:pt x="411480" y="19049"/>
                </a:lnTo>
                <a:lnTo>
                  <a:pt x="411480" y="0"/>
                </a:lnTo>
                <a:lnTo>
                  <a:pt x="430530" y="0"/>
                </a:lnTo>
                <a:lnTo>
                  <a:pt x="430530" y="19049"/>
                </a:lnTo>
                <a:close/>
              </a:path>
              <a:path w="11280140" h="5674995">
                <a:moveTo>
                  <a:pt x="468630" y="19049"/>
                </a:moveTo>
                <a:lnTo>
                  <a:pt x="449580" y="19049"/>
                </a:lnTo>
                <a:lnTo>
                  <a:pt x="449580" y="0"/>
                </a:lnTo>
                <a:lnTo>
                  <a:pt x="468630" y="0"/>
                </a:lnTo>
                <a:lnTo>
                  <a:pt x="468630" y="19049"/>
                </a:lnTo>
                <a:close/>
              </a:path>
              <a:path w="11280140" h="5674995">
                <a:moveTo>
                  <a:pt x="506730" y="19049"/>
                </a:moveTo>
                <a:lnTo>
                  <a:pt x="487680" y="19049"/>
                </a:lnTo>
                <a:lnTo>
                  <a:pt x="487680" y="0"/>
                </a:lnTo>
                <a:lnTo>
                  <a:pt x="506730" y="0"/>
                </a:lnTo>
                <a:lnTo>
                  <a:pt x="506730" y="19049"/>
                </a:lnTo>
                <a:close/>
              </a:path>
              <a:path w="11280140" h="5674995">
                <a:moveTo>
                  <a:pt x="544830" y="19049"/>
                </a:moveTo>
                <a:lnTo>
                  <a:pt x="525780" y="19049"/>
                </a:lnTo>
                <a:lnTo>
                  <a:pt x="525780" y="0"/>
                </a:lnTo>
                <a:lnTo>
                  <a:pt x="544830" y="0"/>
                </a:lnTo>
                <a:lnTo>
                  <a:pt x="544830" y="19049"/>
                </a:lnTo>
                <a:close/>
              </a:path>
              <a:path w="11280140" h="5674995">
                <a:moveTo>
                  <a:pt x="582930" y="19049"/>
                </a:moveTo>
                <a:lnTo>
                  <a:pt x="563880" y="19049"/>
                </a:lnTo>
                <a:lnTo>
                  <a:pt x="563880" y="0"/>
                </a:lnTo>
                <a:lnTo>
                  <a:pt x="582930" y="0"/>
                </a:lnTo>
                <a:lnTo>
                  <a:pt x="582930" y="19049"/>
                </a:lnTo>
                <a:close/>
              </a:path>
              <a:path w="11280140" h="5674995">
                <a:moveTo>
                  <a:pt x="621030" y="19049"/>
                </a:moveTo>
                <a:lnTo>
                  <a:pt x="601980" y="19049"/>
                </a:lnTo>
                <a:lnTo>
                  <a:pt x="601980" y="0"/>
                </a:lnTo>
                <a:lnTo>
                  <a:pt x="621030" y="0"/>
                </a:lnTo>
                <a:lnTo>
                  <a:pt x="621030" y="19049"/>
                </a:lnTo>
                <a:close/>
              </a:path>
              <a:path w="11280140" h="5674995">
                <a:moveTo>
                  <a:pt x="659130" y="19049"/>
                </a:moveTo>
                <a:lnTo>
                  <a:pt x="640080" y="19049"/>
                </a:lnTo>
                <a:lnTo>
                  <a:pt x="640080" y="0"/>
                </a:lnTo>
                <a:lnTo>
                  <a:pt x="659130" y="0"/>
                </a:lnTo>
                <a:lnTo>
                  <a:pt x="659130" y="19049"/>
                </a:lnTo>
                <a:close/>
              </a:path>
              <a:path w="11280140" h="5674995">
                <a:moveTo>
                  <a:pt x="697230" y="19049"/>
                </a:moveTo>
                <a:lnTo>
                  <a:pt x="678180" y="19049"/>
                </a:lnTo>
                <a:lnTo>
                  <a:pt x="678180" y="0"/>
                </a:lnTo>
                <a:lnTo>
                  <a:pt x="697230" y="0"/>
                </a:lnTo>
                <a:lnTo>
                  <a:pt x="697230" y="19049"/>
                </a:lnTo>
                <a:close/>
              </a:path>
              <a:path w="11280140" h="5674995">
                <a:moveTo>
                  <a:pt x="735330" y="19049"/>
                </a:moveTo>
                <a:lnTo>
                  <a:pt x="716280" y="19049"/>
                </a:lnTo>
                <a:lnTo>
                  <a:pt x="716280" y="0"/>
                </a:lnTo>
                <a:lnTo>
                  <a:pt x="735330" y="0"/>
                </a:lnTo>
                <a:lnTo>
                  <a:pt x="735330" y="19049"/>
                </a:lnTo>
                <a:close/>
              </a:path>
              <a:path w="11280140" h="5674995">
                <a:moveTo>
                  <a:pt x="773430" y="19049"/>
                </a:moveTo>
                <a:lnTo>
                  <a:pt x="754380" y="19049"/>
                </a:lnTo>
                <a:lnTo>
                  <a:pt x="754380" y="0"/>
                </a:lnTo>
                <a:lnTo>
                  <a:pt x="773430" y="0"/>
                </a:lnTo>
                <a:lnTo>
                  <a:pt x="773430" y="19049"/>
                </a:lnTo>
                <a:close/>
              </a:path>
              <a:path w="11280140" h="5674995">
                <a:moveTo>
                  <a:pt x="811530" y="19049"/>
                </a:moveTo>
                <a:lnTo>
                  <a:pt x="792480" y="19049"/>
                </a:lnTo>
                <a:lnTo>
                  <a:pt x="792480" y="0"/>
                </a:lnTo>
                <a:lnTo>
                  <a:pt x="811530" y="0"/>
                </a:lnTo>
                <a:lnTo>
                  <a:pt x="811530" y="19049"/>
                </a:lnTo>
                <a:close/>
              </a:path>
              <a:path w="11280140" h="5674995">
                <a:moveTo>
                  <a:pt x="849630" y="19049"/>
                </a:moveTo>
                <a:lnTo>
                  <a:pt x="830580" y="19049"/>
                </a:lnTo>
                <a:lnTo>
                  <a:pt x="830580" y="0"/>
                </a:lnTo>
                <a:lnTo>
                  <a:pt x="849630" y="0"/>
                </a:lnTo>
                <a:lnTo>
                  <a:pt x="849630" y="19049"/>
                </a:lnTo>
                <a:close/>
              </a:path>
              <a:path w="11280140" h="5674995">
                <a:moveTo>
                  <a:pt x="887730" y="19049"/>
                </a:moveTo>
                <a:lnTo>
                  <a:pt x="868680" y="19049"/>
                </a:lnTo>
                <a:lnTo>
                  <a:pt x="868680" y="0"/>
                </a:lnTo>
                <a:lnTo>
                  <a:pt x="887730" y="0"/>
                </a:lnTo>
                <a:lnTo>
                  <a:pt x="887730" y="19049"/>
                </a:lnTo>
                <a:close/>
              </a:path>
              <a:path w="11280140" h="5674995">
                <a:moveTo>
                  <a:pt x="925830" y="19049"/>
                </a:moveTo>
                <a:lnTo>
                  <a:pt x="906780" y="19049"/>
                </a:lnTo>
                <a:lnTo>
                  <a:pt x="906780" y="0"/>
                </a:lnTo>
                <a:lnTo>
                  <a:pt x="925830" y="0"/>
                </a:lnTo>
                <a:lnTo>
                  <a:pt x="925830" y="19049"/>
                </a:lnTo>
                <a:close/>
              </a:path>
              <a:path w="11280140" h="5674995">
                <a:moveTo>
                  <a:pt x="963930" y="19049"/>
                </a:moveTo>
                <a:lnTo>
                  <a:pt x="944880" y="19049"/>
                </a:lnTo>
                <a:lnTo>
                  <a:pt x="944880" y="0"/>
                </a:lnTo>
                <a:lnTo>
                  <a:pt x="963930" y="0"/>
                </a:lnTo>
                <a:lnTo>
                  <a:pt x="963930" y="19049"/>
                </a:lnTo>
                <a:close/>
              </a:path>
              <a:path w="11280140" h="5674995">
                <a:moveTo>
                  <a:pt x="1002030" y="19049"/>
                </a:moveTo>
                <a:lnTo>
                  <a:pt x="982980" y="19049"/>
                </a:lnTo>
                <a:lnTo>
                  <a:pt x="982980" y="0"/>
                </a:lnTo>
                <a:lnTo>
                  <a:pt x="1002030" y="0"/>
                </a:lnTo>
                <a:lnTo>
                  <a:pt x="1002030" y="19049"/>
                </a:lnTo>
                <a:close/>
              </a:path>
              <a:path w="11280140" h="5674995">
                <a:moveTo>
                  <a:pt x="1040130" y="19049"/>
                </a:moveTo>
                <a:lnTo>
                  <a:pt x="1021080" y="19049"/>
                </a:lnTo>
                <a:lnTo>
                  <a:pt x="1021080" y="0"/>
                </a:lnTo>
                <a:lnTo>
                  <a:pt x="1040130" y="0"/>
                </a:lnTo>
                <a:lnTo>
                  <a:pt x="1040130" y="19049"/>
                </a:lnTo>
                <a:close/>
              </a:path>
              <a:path w="11280140" h="5674995">
                <a:moveTo>
                  <a:pt x="1078230" y="19049"/>
                </a:moveTo>
                <a:lnTo>
                  <a:pt x="1059180" y="19049"/>
                </a:lnTo>
                <a:lnTo>
                  <a:pt x="1059180" y="0"/>
                </a:lnTo>
                <a:lnTo>
                  <a:pt x="1078230" y="0"/>
                </a:lnTo>
                <a:lnTo>
                  <a:pt x="1078230" y="19049"/>
                </a:lnTo>
                <a:close/>
              </a:path>
              <a:path w="11280140" h="5674995">
                <a:moveTo>
                  <a:pt x="1116330" y="19049"/>
                </a:moveTo>
                <a:lnTo>
                  <a:pt x="1097280" y="19049"/>
                </a:lnTo>
                <a:lnTo>
                  <a:pt x="1097280" y="0"/>
                </a:lnTo>
                <a:lnTo>
                  <a:pt x="1116330" y="0"/>
                </a:lnTo>
                <a:lnTo>
                  <a:pt x="1116330" y="19049"/>
                </a:lnTo>
                <a:close/>
              </a:path>
              <a:path w="11280140" h="5674995">
                <a:moveTo>
                  <a:pt x="1154430" y="19049"/>
                </a:moveTo>
                <a:lnTo>
                  <a:pt x="1135380" y="19049"/>
                </a:lnTo>
                <a:lnTo>
                  <a:pt x="1135380" y="0"/>
                </a:lnTo>
                <a:lnTo>
                  <a:pt x="1154430" y="0"/>
                </a:lnTo>
                <a:lnTo>
                  <a:pt x="1154430" y="19049"/>
                </a:lnTo>
                <a:close/>
              </a:path>
              <a:path w="11280140" h="5674995">
                <a:moveTo>
                  <a:pt x="1192530" y="19049"/>
                </a:moveTo>
                <a:lnTo>
                  <a:pt x="1173480" y="19049"/>
                </a:lnTo>
                <a:lnTo>
                  <a:pt x="1173480" y="0"/>
                </a:lnTo>
                <a:lnTo>
                  <a:pt x="1192530" y="0"/>
                </a:lnTo>
                <a:lnTo>
                  <a:pt x="1192530" y="19049"/>
                </a:lnTo>
                <a:close/>
              </a:path>
              <a:path w="11280140" h="5674995">
                <a:moveTo>
                  <a:pt x="1230630" y="19049"/>
                </a:moveTo>
                <a:lnTo>
                  <a:pt x="1211580" y="19049"/>
                </a:lnTo>
                <a:lnTo>
                  <a:pt x="1211580" y="0"/>
                </a:lnTo>
                <a:lnTo>
                  <a:pt x="1230630" y="0"/>
                </a:lnTo>
                <a:lnTo>
                  <a:pt x="1230630" y="19049"/>
                </a:lnTo>
                <a:close/>
              </a:path>
              <a:path w="11280140" h="5674995">
                <a:moveTo>
                  <a:pt x="1268730" y="19049"/>
                </a:moveTo>
                <a:lnTo>
                  <a:pt x="1249680" y="19049"/>
                </a:lnTo>
                <a:lnTo>
                  <a:pt x="1249680" y="0"/>
                </a:lnTo>
                <a:lnTo>
                  <a:pt x="1268730" y="0"/>
                </a:lnTo>
                <a:lnTo>
                  <a:pt x="1268730" y="19049"/>
                </a:lnTo>
                <a:close/>
              </a:path>
              <a:path w="11280140" h="5674995">
                <a:moveTo>
                  <a:pt x="1306830" y="19049"/>
                </a:moveTo>
                <a:lnTo>
                  <a:pt x="1287780" y="19049"/>
                </a:lnTo>
                <a:lnTo>
                  <a:pt x="1287780" y="0"/>
                </a:lnTo>
                <a:lnTo>
                  <a:pt x="1306830" y="0"/>
                </a:lnTo>
                <a:lnTo>
                  <a:pt x="1306830" y="19049"/>
                </a:lnTo>
                <a:close/>
              </a:path>
              <a:path w="11280140" h="5674995">
                <a:moveTo>
                  <a:pt x="1344930" y="19049"/>
                </a:moveTo>
                <a:lnTo>
                  <a:pt x="1325880" y="19049"/>
                </a:lnTo>
                <a:lnTo>
                  <a:pt x="1325880" y="0"/>
                </a:lnTo>
                <a:lnTo>
                  <a:pt x="1344930" y="0"/>
                </a:lnTo>
                <a:lnTo>
                  <a:pt x="1344930" y="19049"/>
                </a:lnTo>
                <a:close/>
              </a:path>
              <a:path w="11280140" h="5674995">
                <a:moveTo>
                  <a:pt x="1383030" y="19049"/>
                </a:moveTo>
                <a:lnTo>
                  <a:pt x="1363980" y="19049"/>
                </a:lnTo>
                <a:lnTo>
                  <a:pt x="1363980" y="0"/>
                </a:lnTo>
                <a:lnTo>
                  <a:pt x="1383030" y="0"/>
                </a:lnTo>
                <a:lnTo>
                  <a:pt x="1383030" y="19049"/>
                </a:lnTo>
                <a:close/>
              </a:path>
              <a:path w="11280140" h="5674995">
                <a:moveTo>
                  <a:pt x="1421130" y="19049"/>
                </a:moveTo>
                <a:lnTo>
                  <a:pt x="1402080" y="19049"/>
                </a:lnTo>
                <a:lnTo>
                  <a:pt x="1402080" y="0"/>
                </a:lnTo>
                <a:lnTo>
                  <a:pt x="1421130" y="0"/>
                </a:lnTo>
                <a:lnTo>
                  <a:pt x="1421130" y="19049"/>
                </a:lnTo>
                <a:close/>
              </a:path>
              <a:path w="11280140" h="5674995">
                <a:moveTo>
                  <a:pt x="1459230" y="19049"/>
                </a:moveTo>
                <a:lnTo>
                  <a:pt x="1440180" y="19049"/>
                </a:lnTo>
                <a:lnTo>
                  <a:pt x="1440180" y="0"/>
                </a:lnTo>
                <a:lnTo>
                  <a:pt x="1459230" y="0"/>
                </a:lnTo>
                <a:lnTo>
                  <a:pt x="1459230" y="19049"/>
                </a:lnTo>
                <a:close/>
              </a:path>
              <a:path w="11280140" h="5674995">
                <a:moveTo>
                  <a:pt x="1497330" y="19049"/>
                </a:moveTo>
                <a:lnTo>
                  <a:pt x="1478280" y="19049"/>
                </a:lnTo>
                <a:lnTo>
                  <a:pt x="1478280" y="0"/>
                </a:lnTo>
                <a:lnTo>
                  <a:pt x="1497330" y="0"/>
                </a:lnTo>
                <a:lnTo>
                  <a:pt x="1497330" y="19049"/>
                </a:lnTo>
                <a:close/>
              </a:path>
              <a:path w="11280140" h="5674995">
                <a:moveTo>
                  <a:pt x="1535430" y="19049"/>
                </a:moveTo>
                <a:lnTo>
                  <a:pt x="1516380" y="19049"/>
                </a:lnTo>
                <a:lnTo>
                  <a:pt x="1516380" y="0"/>
                </a:lnTo>
                <a:lnTo>
                  <a:pt x="1535430" y="0"/>
                </a:lnTo>
                <a:lnTo>
                  <a:pt x="1535430" y="19049"/>
                </a:lnTo>
                <a:close/>
              </a:path>
              <a:path w="11280140" h="5674995">
                <a:moveTo>
                  <a:pt x="1573530" y="19049"/>
                </a:moveTo>
                <a:lnTo>
                  <a:pt x="1554480" y="19049"/>
                </a:lnTo>
                <a:lnTo>
                  <a:pt x="1554480" y="0"/>
                </a:lnTo>
                <a:lnTo>
                  <a:pt x="1573530" y="0"/>
                </a:lnTo>
                <a:lnTo>
                  <a:pt x="1573530" y="19049"/>
                </a:lnTo>
                <a:close/>
              </a:path>
              <a:path w="11280140" h="5674995">
                <a:moveTo>
                  <a:pt x="1611630" y="19049"/>
                </a:moveTo>
                <a:lnTo>
                  <a:pt x="1592580" y="19049"/>
                </a:lnTo>
                <a:lnTo>
                  <a:pt x="1592580" y="0"/>
                </a:lnTo>
                <a:lnTo>
                  <a:pt x="1611630" y="0"/>
                </a:lnTo>
                <a:lnTo>
                  <a:pt x="1611630" y="19049"/>
                </a:lnTo>
                <a:close/>
              </a:path>
              <a:path w="11280140" h="5674995">
                <a:moveTo>
                  <a:pt x="1649730" y="19049"/>
                </a:moveTo>
                <a:lnTo>
                  <a:pt x="1630680" y="19049"/>
                </a:lnTo>
                <a:lnTo>
                  <a:pt x="1630680" y="0"/>
                </a:lnTo>
                <a:lnTo>
                  <a:pt x="1649730" y="0"/>
                </a:lnTo>
                <a:lnTo>
                  <a:pt x="1649730" y="19049"/>
                </a:lnTo>
                <a:close/>
              </a:path>
              <a:path w="11280140" h="5674995">
                <a:moveTo>
                  <a:pt x="1687830" y="19049"/>
                </a:moveTo>
                <a:lnTo>
                  <a:pt x="1668780" y="19049"/>
                </a:lnTo>
                <a:lnTo>
                  <a:pt x="1668780" y="0"/>
                </a:lnTo>
                <a:lnTo>
                  <a:pt x="1687830" y="0"/>
                </a:lnTo>
                <a:lnTo>
                  <a:pt x="1687830" y="19049"/>
                </a:lnTo>
                <a:close/>
              </a:path>
              <a:path w="11280140" h="5674995">
                <a:moveTo>
                  <a:pt x="1725930" y="19049"/>
                </a:moveTo>
                <a:lnTo>
                  <a:pt x="1706880" y="19049"/>
                </a:lnTo>
                <a:lnTo>
                  <a:pt x="1706880" y="0"/>
                </a:lnTo>
                <a:lnTo>
                  <a:pt x="1725930" y="0"/>
                </a:lnTo>
                <a:lnTo>
                  <a:pt x="1725930" y="19049"/>
                </a:lnTo>
                <a:close/>
              </a:path>
              <a:path w="11280140" h="5674995">
                <a:moveTo>
                  <a:pt x="1764030" y="19049"/>
                </a:moveTo>
                <a:lnTo>
                  <a:pt x="1744980" y="19049"/>
                </a:lnTo>
                <a:lnTo>
                  <a:pt x="1744980" y="0"/>
                </a:lnTo>
                <a:lnTo>
                  <a:pt x="1764030" y="0"/>
                </a:lnTo>
                <a:lnTo>
                  <a:pt x="1764030" y="19049"/>
                </a:lnTo>
                <a:close/>
              </a:path>
              <a:path w="11280140" h="5674995">
                <a:moveTo>
                  <a:pt x="1802130" y="19049"/>
                </a:moveTo>
                <a:lnTo>
                  <a:pt x="1783080" y="19049"/>
                </a:lnTo>
                <a:lnTo>
                  <a:pt x="1783080" y="0"/>
                </a:lnTo>
                <a:lnTo>
                  <a:pt x="1802130" y="0"/>
                </a:lnTo>
                <a:lnTo>
                  <a:pt x="1802130" y="19049"/>
                </a:lnTo>
                <a:close/>
              </a:path>
              <a:path w="11280140" h="5674995">
                <a:moveTo>
                  <a:pt x="1840230" y="19049"/>
                </a:moveTo>
                <a:lnTo>
                  <a:pt x="1821180" y="19049"/>
                </a:lnTo>
                <a:lnTo>
                  <a:pt x="1821180" y="0"/>
                </a:lnTo>
                <a:lnTo>
                  <a:pt x="1840230" y="0"/>
                </a:lnTo>
                <a:lnTo>
                  <a:pt x="1840230" y="19049"/>
                </a:lnTo>
                <a:close/>
              </a:path>
              <a:path w="11280140" h="5674995">
                <a:moveTo>
                  <a:pt x="1878330" y="19049"/>
                </a:moveTo>
                <a:lnTo>
                  <a:pt x="1859280" y="19049"/>
                </a:lnTo>
                <a:lnTo>
                  <a:pt x="1859280" y="0"/>
                </a:lnTo>
                <a:lnTo>
                  <a:pt x="1878330" y="0"/>
                </a:lnTo>
                <a:lnTo>
                  <a:pt x="1878330" y="19049"/>
                </a:lnTo>
                <a:close/>
              </a:path>
              <a:path w="11280140" h="5674995">
                <a:moveTo>
                  <a:pt x="1916430" y="19049"/>
                </a:moveTo>
                <a:lnTo>
                  <a:pt x="1897380" y="19049"/>
                </a:lnTo>
                <a:lnTo>
                  <a:pt x="1897380" y="0"/>
                </a:lnTo>
                <a:lnTo>
                  <a:pt x="1916430" y="0"/>
                </a:lnTo>
                <a:lnTo>
                  <a:pt x="1916430" y="19049"/>
                </a:lnTo>
                <a:close/>
              </a:path>
              <a:path w="11280140" h="5674995">
                <a:moveTo>
                  <a:pt x="1954530" y="19049"/>
                </a:moveTo>
                <a:lnTo>
                  <a:pt x="1935480" y="19049"/>
                </a:lnTo>
                <a:lnTo>
                  <a:pt x="1935480" y="0"/>
                </a:lnTo>
                <a:lnTo>
                  <a:pt x="1954530" y="0"/>
                </a:lnTo>
                <a:lnTo>
                  <a:pt x="1954530" y="19049"/>
                </a:lnTo>
                <a:close/>
              </a:path>
              <a:path w="11280140" h="5674995">
                <a:moveTo>
                  <a:pt x="1992630" y="19049"/>
                </a:moveTo>
                <a:lnTo>
                  <a:pt x="1973580" y="19049"/>
                </a:lnTo>
                <a:lnTo>
                  <a:pt x="1973580" y="0"/>
                </a:lnTo>
                <a:lnTo>
                  <a:pt x="1992630" y="0"/>
                </a:lnTo>
                <a:lnTo>
                  <a:pt x="1992630" y="19049"/>
                </a:lnTo>
                <a:close/>
              </a:path>
              <a:path w="11280140" h="5674995">
                <a:moveTo>
                  <a:pt x="2030730" y="19049"/>
                </a:moveTo>
                <a:lnTo>
                  <a:pt x="2011680" y="19049"/>
                </a:lnTo>
                <a:lnTo>
                  <a:pt x="2011680" y="0"/>
                </a:lnTo>
                <a:lnTo>
                  <a:pt x="2030730" y="0"/>
                </a:lnTo>
                <a:lnTo>
                  <a:pt x="2030730" y="19049"/>
                </a:lnTo>
                <a:close/>
              </a:path>
              <a:path w="11280140" h="5674995">
                <a:moveTo>
                  <a:pt x="2068830" y="19049"/>
                </a:moveTo>
                <a:lnTo>
                  <a:pt x="2049780" y="19049"/>
                </a:lnTo>
                <a:lnTo>
                  <a:pt x="2049780" y="0"/>
                </a:lnTo>
                <a:lnTo>
                  <a:pt x="2068830" y="0"/>
                </a:lnTo>
                <a:lnTo>
                  <a:pt x="2068830" y="19049"/>
                </a:lnTo>
                <a:close/>
              </a:path>
              <a:path w="11280140" h="5674995">
                <a:moveTo>
                  <a:pt x="2106930" y="19049"/>
                </a:moveTo>
                <a:lnTo>
                  <a:pt x="2087880" y="19049"/>
                </a:lnTo>
                <a:lnTo>
                  <a:pt x="2087880" y="0"/>
                </a:lnTo>
                <a:lnTo>
                  <a:pt x="2106930" y="0"/>
                </a:lnTo>
                <a:lnTo>
                  <a:pt x="2106930" y="19049"/>
                </a:lnTo>
                <a:close/>
              </a:path>
              <a:path w="11280140" h="5674995">
                <a:moveTo>
                  <a:pt x="2145030" y="19049"/>
                </a:moveTo>
                <a:lnTo>
                  <a:pt x="2125980" y="19049"/>
                </a:lnTo>
                <a:lnTo>
                  <a:pt x="2125980" y="0"/>
                </a:lnTo>
                <a:lnTo>
                  <a:pt x="2145030" y="0"/>
                </a:lnTo>
                <a:lnTo>
                  <a:pt x="2145030" y="19049"/>
                </a:lnTo>
                <a:close/>
              </a:path>
              <a:path w="11280140" h="5674995">
                <a:moveTo>
                  <a:pt x="2183130" y="19049"/>
                </a:moveTo>
                <a:lnTo>
                  <a:pt x="2164080" y="19049"/>
                </a:lnTo>
                <a:lnTo>
                  <a:pt x="2164080" y="0"/>
                </a:lnTo>
                <a:lnTo>
                  <a:pt x="2183130" y="0"/>
                </a:lnTo>
                <a:lnTo>
                  <a:pt x="2183130" y="19049"/>
                </a:lnTo>
                <a:close/>
              </a:path>
              <a:path w="11280140" h="5674995">
                <a:moveTo>
                  <a:pt x="2221230" y="19049"/>
                </a:moveTo>
                <a:lnTo>
                  <a:pt x="2202180" y="19049"/>
                </a:lnTo>
                <a:lnTo>
                  <a:pt x="2202180" y="0"/>
                </a:lnTo>
                <a:lnTo>
                  <a:pt x="2221230" y="0"/>
                </a:lnTo>
                <a:lnTo>
                  <a:pt x="2221230" y="19049"/>
                </a:lnTo>
                <a:close/>
              </a:path>
              <a:path w="11280140" h="5674995">
                <a:moveTo>
                  <a:pt x="2259330" y="19049"/>
                </a:moveTo>
                <a:lnTo>
                  <a:pt x="2240280" y="19049"/>
                </a:lnTo>
                <a:lnTo>
                  <a:pt x="2240280" y="0"/>
                </a:lnTo>
                <a:lnTo>
                  <a:pt x="2259330" y="0"/>
                </a:lnTo>
                <a:lnTo>
                  <a:pt x="2259330" y="19049"/>
                </a:lnTo>
                <a:close/>
              </a:path>
              <a:path w="11280140" h="5674995">
                <a:moveTo>
                  <a:pt x="2297430" y="19049"/>
                </a:moveTo>
                <a:lnTo>
                  <a:pt x="2278380" y="19049"/>
                </a:lnTo>
                <a:lnTo>
                  <a:pt x="2278380" y="0"/>
                </a:lnTo>
                <a:lnTo>
                  <a:pt x="2297430" y="0"/>
                </a:lnTo>
                <a:lnTo>
                  <a:pt x="2297430" y="19049"/>
                </a:lnTo>
                <a:close/>
              </a:path>
              <a:path w="11280140" h="5674995">
                <a:moveTo>
                  <a:pt x="2335530" y="19049"/>
                </a:moveTo>
                <a:lnTo>
                  <a:pt x="2316480" y="19049"/>
                </a:lnTo>
                <a:lnTo>
                  <a:pt x="2316480" y="0"/>
                </a:lnTo>
                <a:lnTo>
                  <a:pt x="2335530" y="0"/>
                </a:lnTo>
                <a:lnTo>
                  <a:pt x="2335530" y="19049"/>
                </a:lnTo>
                <a:close/>
              </a:path>
              <a:path w="11280140" h="5674995">
                <a:moveTo>
                  <a:pt x="2373630" y="19049"/>
                </a:moveTo>
                <a:lnTo>
                  <a:pt x="2354580" y="19049"/>
                </a:lnTo>
                <a:lnTo>
                  <a:pt x="2354580" y="0"/>
                </a:lnTo>
                <a:lnTo>
                  <a:pt x="2373630" y="0"/>
                </a:lnTo>
                <a:lnTo>
                  <a:pt x="2373630" y="19049"/>
                </a:lnTo>
                <a:close/>
              </a:path>
              <a:path w="11280140" h="5674995">
                <a:moveTo>
                  <a:pt x="2411730" y="19049"/>
                </a:moveTo>
                <a:lnTo>
                  <a:pt x="2392680" y="19049"/>
                </a:lnTo>
                <a:lnTo>
                  <a:pt x="2392680" y="0"/>
                </a:lnTo>
                <a:lnTo>
                  <a:pt x="2411730" y="0"/>
                </a:lnTo>
                <a:lnTo>
                  <a:pt x="2411730" y="19049"/>
                </a:lnTo>
                <a:close/>
              </a:path>
              <a:path w="11280140" h="5674995">
                <a:moveTo>
                  <a:pt x="2449830" y="19049"/>
                </a:moveTo>
                <a:lnTo>
                  <a:pt x="2430780" y="19049"/>
                </a:lnTo>
                <a:lnTo>
                  <a:pt x="2430780" y="0"/>
                </a:lnTo>
                <a:lnTo>
                  <a:pt x="2449830" y="0"/>
                </a:lnTo>
                <a:lnTo>
                  <a:pt x="2449830" y="19049"/>
                </a:lnTo>
                <a:close/>
              </a:path>
              <a:path w="11280140" h="5674995">
                <a:moveTo>
                  <a:pt x="2487930" y="19049"/>
                </a:moveTo>
                <a:lnTo>
                  <a:pt x="2468880" y="19049"/>
                </a:lnTo>
                <a:lnTo>
                  <a:pt x="2468880" y="0"/>
                </a:lnTo>
                <a:lnTo>
                  <a:pt x="2487930" y="0"/>
                </a:lnTo>
                <a:lnTo>
                  <a:pt x="2487930" y="19049"/>
                </a:lnTo>
                <a:close/>
              </a:path>
              <a:path w="11280140" h="5674995">
                <a:moveTo>
                  <a:pt x="2526030" y="19049"/>
                </a:moveTo>
                <a:lnTo>
                  <a:pt x="2506980" y="19049"/>
                </a:lnTo>
                <a:lnTo>
                  <a:pt x="2506980" y="0"/>
                </a:lnTo>
                <a:lnTo>
                  <a:pt x="2526030" y="0"/>
                </a:lnTo>
                <a:lnTo>
                  <a:pt x="2526030" y="19049"/>
                </a:lnTo>
                <a:close/>
              </a:path>
              <a:path w="11280140" h="5674995">
                <a:moveTo>
                  <a:pt x="2564130" y="19049"/>
                </a:moveTo>
                <a:lnTo>
                  <a:pt x="2545080" y="19049"/>
                </a:lnTo>
                <a:lnTo>
                  <a:pt x="2545080" y="0"/>
                </a:lnTo>
                <a:lnTo>
                  <a:pt x="2564130" y="0"/>
                </a:lnTo>
                <a:lnTo>
                  <a:pt x="2564130" y="19049"/>
                </a:lnTo>
                <a:close/>
              </a:path>
              <a:path w="11280140" h="5674995">
                <a:moveTo>
                  <a:pt x="2602230" y="19049"/>
                </a:moveTo>
                <a:lnTo>
                  <a:pt x="2583180" y="19049"/>
                </a:lnTo>
                <a:lnTo>
                  <a:pt x="2583180" y="0"/>
                </a:lnTo>
                <a:lnTo>
                  <a:pt x="2602230" y="0"/>
                </a:lnTo>
                <a:lnTo>
                  <a:pt x="2602230" y="19049"/>
                </a:lnTo>
                <a:close/>
              </a:path>
              <a:path w="11280140" h="5674995">
                <a:moveTo>
                  <a:pt x="2640330" y="19049"/>
                </a:moveTo>
                <a:lnTo>
                  <a:pt x="2621280" y="19049"/>
                </a:lnTo>
                <a:lnTo>
                  <a:pt x="2621280" y="0"/>
                </a:lnTo>
                <a:lnTo>
                  <a:pt x="2640330" y="0"/>
                </a:lnTo>
                <a:lnTo>
                  <a:pt x="2640330" y="19049"/>
                </a:lnTo>
                <a:close/>
              </a:path>
              <a:path w="11280140" h="5674995">
                <a:moveTo>
                  <a:pt x="2678430" y="19049"/>
                </a:moveTo>
                <a:lnTo>
                  <a:pt x="2659380" y="19049"/>
                </a:lnTo>
                <a:lnTo>
                  <a:pt x="2659380" y="0"/>
                </a:lnTo>
                <a:lnTo>
                  <a:pt x="2678430" y="0"/>
                </a:lnTo>
                <a:lnTo>
                  <a:pt x="2678430" y="19049"/>
                </a:lnTo>
                <a:close/>
              </a:path>
              <a:path w="11280140" h="5674995">
                <a:moveTo>
                  <a:pt x="2716530" y="19049"/>
                </a:moveTo>
                <a:lnTo>
                  <a:pt x="2697480" y="19049"/>
                </a:lnTo>
                <a:lnTo>
                  <a:pt x="2697480" y="0"/>
                </a:lnTo>
                <a:lnTo>
                  <a:pt x="2716530" y="0"/>
                </a:lnTo>
                <a:lnTo>
                  <a:pt x="2716530" y="19049"/>
                </a:lnTo>
                <a:close/>
              </a:path>
              <a:path w="11280140" h="5674995">
                <a:moveTo>
                  <a:pt x="2754630" y="19049"/>
                </a:moveTo>
                <a:lnTo>
                  <a:pt x="2735580" y="19049"/>
                </a:lnTo>
                <a:lnTo>
                  <a:pt x="2735580" y="0"/>
                </a:lnTo>
                <a:lnTo>
                  <a:pt x="2754630" y="0"/>
                </a:lnTo>
                <a:lnTo>
                  <a:pt x="2754630" y="19049"/>
                </a:lnTo>
                <a:close/>
              </a:path>
              <a:path w="11280140" h="5674995">
                <a:moveTo>
                  <a:pt x="2792730" y="19049"/>
                </a:moveTo>
                <a:lnTo>
                  <a:pt x="2773680" y="19049"/>
                </a:lnTo>
                <a:lnTo>
                  <a:pt x="2773680" y="0"/>
                </a:lnTo>
                <a:lnTo>
                  <a:pt x="2792730" y="0"/>
                </a:lnTo>
                <a:lnTo>
                  <a:pt x="2792730" y="19049"/>
                </a:lnTo>
                <a:close/>
              </a:path>
              <a:path w="11280140" h="5674995">
                <a:moveTo>
                  <a:pt x="2830830" y="19049"/>
                </a:moveTo>
                <a:lnTo>
                  <a:pt x="2811780" y="19049"/>
                </a:lnTo>
                <a:lnTo>
                  <a:pt x="2811780" y="0"/>
                </a:lnTo>
                <a:lnTo>
                  <a:pt x="2830830" y="0"/>
                </a:lnTo>
                <a:lnTo>
                  <a:pt x="2830830" y="19049"/>
                </a:lnTo>
                <a:close/>
              </a:path>
              <a:path w="11280140" h="5674995">
                <a:moveTo>
                  <a:pt x="2868930" y="19049"/>
                </a:moveTo>
                <a:lnTo>
                  <a:pt x="2849880" y="19049"/>
                </a:lnTo>
                <a:lnTo>
                  <a:pt x="2849880" y="0"/>
                </a:lnTo>
                <a:lnTo>
                  <a:pt x="2868930" y="0"/>
                </a:lnTo>
                <a:lnTo>
                  <a:pt x="2868930" y="19049"/>
                </a:lnTo>
                <a:close/>
              </a:path>
              <a:path w="11280140" h="5674995">
                <a:moveTo>
                  <a:pt x="2907030" y="19049"/>
                </a:moveTo>
                <a:lnTo>
                  <a:pt x="2887980" y="19049"/>
                </a:lnTo>
                <a:lnTo>
                  <a:pt x="2887980" y="0"/>
                </a:lnTo>
                <a:lnTo>
                  <a:pt x="2907030" y="0"/>
                </a:lnTo>
                <a:lnTo>
                  <a:pt x="2907030" y="19049"/>
                </a:lnTo>
                <a:close/>
              </a:path>
              <a:path w="11280140" h="5674995">
                <a:moveTo>
                  <a:pt x="2945130" y="19049"/>
                </a:moveTo>
                <a:lnTo>
                  <a:pt x="2926080" y="19049"/>
                </a:lnTo>
                <a:lnTo>
                  <a:pt x="2926080" y="0"/>
                </a:lnTo>
                <a:lnTo>
                  <a:pt x="2945130" y="0"/>
                </a:lnTo>
                <a:lnTo>
                  <a:pt x="2945130" y="19049"/>
                </a:lnTo>
                <a:close/>
              </a:path>
              <a:path w="11280140" h="5674995">
                <a:moveTo>
                  <a:pt x="2983230" y="19049"/>
                </a:moveTo>
                <a:lnTo>
                  <a:pt x="2964180" y="19049"/>
                </a:lnTo>
                <a:lnTo>
                  <a:pt x="2964180" y="0"/>
                </a:lnTo>
                <a:lnTo>
                  <a:pt x="2983230" y="0"/>
                </a:lnTo>
                <a:lnTo>
                  <a:pt x="2983230" y="19049"/>
                </a:lnTo>
                <a:close/>
              </a:path>
              <a:path w="11280140" h="5674995">
                <a:moveTo>
                  <a:pt x="3021330" y="19049"/>
                </a:moveTo>
                <a:lnTo>
                  <a:pt x="3002280" y="19049"/>
                </a:lnTo>
                <a:lnTo>
                  <a:pt x="3002280" y="0"/>
                </a:lnTo>
                <a:lnTo>
                  <a:pt x="3021330" y="0"/>
                </a:lnTo>
                <a:lnTo>
                  <a:pt x="3021330" y="19049"/>
                </a:lnTo>
                <a:close/>
              </a:path>
              <a:path w="11280140" h="5674995">
                <a:moveTo>
                  <a:pt x="3059430" y="19049"/>
                </a:moveTo>
                <a:lnTo>
                  <a:pt x="3040380" y="19049"/>
                </a:lnTo>
                <a:lnTo>
                  <a:pt x="3040380" y="0"/>
                </a:lnTo>
                <a:lnTo>
                  <a:pt x="3059430" y="0"/>
                </a:lnTo>
                <a:lnTo>
                  <a:pt x="3059430" y="19049"/>
                </a:lnTo>
                <a:close/>
              </a:path>
              <a:path w="11280140" h="5674995">
                <a:moveTo>
                  <a:pt x="3097530" y="19049"/>
                </a:moveTo>
                <a:lnTo>
                  <a:pt x="3078480" y="19049"/>
                </a:lnTo>
                <a:lnTo>
                  <a:pt x="3078480" y="0"/>
                </a:lnTo>
                <a:lnTo>
                  <a:pt x="3097530" y="0"/>
                </a:lnTo>
                <a:lnTo>
                  <a:pt x="3097530" y="19049"/>
                </a:lnTo>
                <a:close/>
              </a:path>
              <a:path w="11280140" h="5674995">
                <a:moveTo>
                  <a:pt x="3135630" y="19049"/>
                </a:moveTo>
                <a:lnTo>
                  <a:pt x="3116580" y="19049"/>
                </a:lnTo>
                <a:lnTo>
                  <a:pt x="3116580" y="0"/>
                </a:lnTo>
                <a:lnTo>
                  <a:pt x="3135630" y="0"/>
                </a:lnTo>
                <a:lnTo>
                  <a:pt x="3135630" y="19049"/>
                </a:lnTo>
                <a:close/>
              </a:path>
              <a:path w="11280140" h="5674995">
                <a:moveTo>
                  <a:pt x="3173730" y="19049"/>
                </a:moveTo>
                <a:lnTo>
                  <a:pt x="3154680" y="19049"/>
                </a:lnTo>
                <a:lnTo>
                  <a:pt x="3154680" y="0"/>
                </a:lnTo>
                <a:lnTo>
                  <a:pt x="3173730" y="0"/>
                </a:lnTo>
                <a:lnTo>
                  <a:pt x="3173730" y="19049"/>
                </a:lnTo>
                <a:close/>
              </a:path>
              <a:path w="11280140" h="5674995">
                <a:moveTo>
                  <a:pt x="3211830" y="19049"/>
                </a:moveTo>
                <a:lnTo>
                  <a:pt x="3192780" y="19049"/>
                </a:lnTo>
                <a:lnTo>
                  <a:pt x="3192780" y="0"/>
                </a:lnTo>
                <a:lnTo>
                  <a:pt x="3211830" y="0"/>
                </a:lnTo>
                <a:lnTo>
                  <a:pt x="3211830" y="19049"/>
                </a:lnTo>
                <a:close/>
              </a:path>
              <a:path w="11280140" h="5674995">
                <a:moveTo>
                  <a:pt x="3249930" y="19049"/>
                </a:moveTo>
                <a:lnTo>
                  <a:pt x="3230880" y="19049"/>
                </a:lnTo>
                <a:lnTo>
                  <a:pt x="3230880" y="0"/>
                </a:lnTo>
                <a:lnTo>
                  <a:pt x="3249930" y="0"/>
                </a:lnTo>
                <a:lnTo>
                  <a:pt x="3249930" y="19049"/>
                </a:lnTo>
                <a:close/>
              </a:path>
              <a:path w="11280140" h="5674995">
                <a:moveTo>
                  <a:pt x="3288029" y="19049"/>
                </a:moveTo>
                <a:lnTo>
                  <a:pt x="3268979" y="19049"/>
                </a:lnTo>
                <a:lnTo>
                  <a:pt x="3268979" y="0"/>
                </a:lnTo>
                <a:lnTo>
                  <a:pt x="3288029" y="0"/>
                </a:lnTo>
                <a:lnTo>
                  <a:pt x="3288029" y="19049"/>
                </a:lnTo>
                <a:close/>
              </a:path>
              <a:path w="11280140" h="5674995">
                <a:moveTo>
                  <a:pt x="3326129" y="19049"/>
                </a:moveTo>
                <a:lnTo>
                  <a:pt x="3307079" y="19049"/>
                </a:lnTo>
                <a:lnTo>
                  <a:pt x="3307079" y="0"/>
                </a:lnTo>
                <a:lnTo>
                  <a:pt x="3326129" y="0"/>
                </a:lnTo>
                <a:lnTo>
                  <a:pt x="3326129" y="19049"/>
                </a:lnTo>
                <a:close/>
              </a:path>
              <a:path w="11280140" h="5674995">
                <a:moveTo>
                  <a:pt x="3364229" y="19049"/>
                </a:moveTo>
                <a:lnTo>
                  <a:pt x="3345179" y="19049"/>
                </a:lnTo>
                <a:lnTo>
                  <a:pt x="3345179" y="0"/>
                </a:lnTo>
                <a:lnTo>
                  <a:pt x="3364229" y="0"/>
                </a:lnTo>
                <a:lnTo>
                  <a:pt x="3364229" y="19049"/>
                </a:lnTo>
                <a:close/>
              </a:path>
              <a:path w="11280140" h="5674995">
                <a:moveTo>
                  <a:pt x="3402329" y="19049"/>
                </a:moveTo>
                <a:lnTo>
                  <a:pt x="3383279" y="19049"/>
                </a:lnTo>
                <a:lnTo>
                  <a:pt x="3383279" y="0"/>
                </a:lnTo>
                <a:lnTo>
                  <a:pt x="3402329" y="0"/>
                </a:lnTo>
                <a:lnTo>
                  <a:pt x="3402329" y="19049"/>
                </a:lnTo>
                <a:close/>
              </a:path>
              <a:path w="11280140" h="5674995">
                <a:moveTo>
                  <a:pt x="3440429" y="19049"/>
                </a:moveTo>
                <a:lnTo>
                  <a:pt x="3421379" y="19049"/>
                </a:lnTo>
                <a:lnTo>
                  <a:pt x="3421379" y="0"/>
                </a:lnTo>
                <a:lnTo>
                  <a:pt x="3440429" y="0"/>
                </a:lnTo>
                <a:lnTo>
                  <a:pt x="3440429" y="19049"/>
                </a:lnTo>
                <a:close/>
              </a:path>
              <a:path w="11280140" h="5674995">
                <a:moveTo>
                  <a:pt x="3478529" y="19049"/>
                </a:moveTo>
                <a:lnTo>
                  <a:pt x="3459479" y="19049"/>
                </a:lnTo>
                <a:lnTo>
                  <a:pt x="3459479" y="0"/>
                </a:lnTo>
                <a:lnTo>
                  <a:pt x="3478529" y="0"/>
                </a:lnTo>
                <a:lnTo>
                  <a:pt x="3478529" y="19049"/>
                </a:lnTo>
                <a:close/>
              </a:path>
              <a:path w="11280140" h="5674995">
                <a:moveTo>
                  <a:pt x="3516629" y="19049"/>
                </a:moveTo>
                <a:lnTo>
                  <a:pt x="3497579" y="19049"/>
                </a:lnTo>
                <a:lnTo>
                  <a:pt x="3497579" y="0"/>
                </a:lnTo>
                <a:lnTo>
                  <a:pt x="3516629" y="0"/>
                </a:lnTo>
                <a:lnTo>
                  <a:pt x="3516629" y="19049"/>
                </a:lnTo>
                <a:close/>
              </a:path>
              <a:path w="11280140" h="5674995">
                <a:moveTo>
                  <a:pt x="3554729" y="19049"/>
                </a:moveTo>
                <a:lnTo>
                  <a:pt x="3535679" y="19049"/>
                </a:lnTo>
                <a:lnTo>
                  <a:pt x="3535679" y="0"/>
                </a:lnTo>
                <a:lnTo>
                  <a:pt x="3554729" y="0"/>
                </a:lnTo>
                <a:lnTo>
                  <a:pt x="3554729" y="19049"/>
                </a:lnTo>
                <a:close/>
              </a:path>
              <a:path w="11280140" h="5674995">
                <a:moveTo>
                  <a:pt x="3592829" y="19049"/>
                </a:moveTo>
                <a:lnTo>
                  <a:pt x="3573779" y="19049"/>
                </a:lnTo>
                <a:lnTo>
                  <a:pt x="3573779" y="0"/>
                </a:lnTo>
                <a:lnTo>
                  <a:pt x="3592829" y="0"/>
                </a:lnTo>
                <a:lnTo>
                  <a:pt x="3592829" y="19049"/>
                </a:lnTo>
                <a:close/>
              </a:path>
              <a:path w="11280140" h="5674995">
                <a:moveTo>
                  <a:pt x="3630929" y="19049"/>
                </a:moveTo>
                <a:lnTo>
                  <a:pt x="3611879" y="19049"/>
                </a:lnTo>
                <a:lnTo>
                  <a:pt x="3611879" y="0"/>
                </a:lnTo>
                <a:lnTo>
                  <a:pt x="3630929" y="0"/>
                </a:lnTo>
                <a:lnTo>
                  <a:pt x="3630929" y="19049"/>
                </a:lnTo>
                <a:close/>
              </a:path>
              <a:path w="11280140" h="5674995">
                <a:moveTo>
                  <a:pt x="3669029" y="19049"/>
                </a:moveTo>
                <a:lnTo>
                  <a:pt x="3649979" y="19049"/>
                </a:lnTo>
                <a:lnTo>
                  <a:pt x="3649979" y="0"/>
                </a:lnTo>
                <a:lnTo>
                  <a:pt x="3669029" y="0"/>
                </a:lnTo>
                <a:lnTo>
                  <a:pt x="3669029" y="19049"/>
                </a:lnTo>
                <a:close/>
              </a:path>
              <a:path w="11280140" h="5674995">
                <a:moveTo>
                  <a:pt x="3707129" y="19049"/>
                </a:moveTo>
                <a:lnTo>
                  <a:pt x="3688079" y="19049"/>
                </a:lnTo>
                <a:lnTo>
                  <a:pt x="3688079" y="0"/>
                </a:lnTo>
                <a:lnTo>
                  <a:pt x="3707129" y="0"/>
                </a:lnTo>
                <a:lnTo>
                  <a:pt x="3707129" y="19049"/>
                </a:lnTo>
                <a:close/>
              </a:path>
              <a:path w="11280140" h="5674995">
                <a:moveTo>
                  <a:pt x="3745229" y="19049"/>
                </a:moveTo>
                <a:lnTo>
                  <a:pt x="3726179" y="19049"/>
                </a:lnTo>
                <a:lnTo>
                  <a:pt x="3726179" y="0"/>
                </a:lnTo>
                <a:lnTo>
                  <a:pt x="3745229" y="0"/>
                </a:lnTo>
                <a:lnTo>
                  <a:pt x="3745229" y="19049"/>
                </a:lnTo>
                <a:close/>
              </a:path>
              <a:path w="11280140" h="5674995">
                <a:moveTo>
                  <a:pt x="3783329" y="19049"/>
                </a:moveTo>
                <a:lnTo>
                  <a:pt x="3764279" y="19049"/>
                </a:lnTo>
                <a:lnTo>
                  <a:pt x="3764279" y="0"/>
                </a:lnTo>
                <a:lnTo>
                  <a:pt x="3783329" y="0"/>
                </a:lnTo>
                <a:lnTo>
                  <a:pt x="3783329" y="19049"/>
                </a:lnTo>
                <a:close/>
              </a:path>
              <a:path w="11280140" h="5674995">
                <a:moveTo>
                  <a:pt x="3821429" y="19049"/>
                </a:moveTo>
                <a:lnTo>
                  <a:pt x="3802379" y="19049"/>
                </a:lnTo>
                <a:lnTo>
                  <a:pt x="3802379" y="0"/>
                </a:lnTo>
                <a:lnTo>
                  <a:pt x="3821429" y="0"/>
                </a:lnTo>
                <a:lnTo>
                  <a:pt x="3821429" y="19049"/>
                </a:lnTo>
                <a:close/>
              </a:path>
              <a:path w="11280140" h="5674995">
                <a:moveTo>
                  <a:pt x="3859529" y="19049"/>
                </a:moveTo>
                <a:lnTo>
                  <a:pt x="3840479" y="19049"/>
                </a:lnTo>
                <a:lnTo>
                  <a:pt x="3840479" y="0"/>
                </a:lnTo>
                <a:lnTo>
                  <a:pt x="3859529" y="0"/>
                </a:lnTo>
                <a:lnTo>
                  <a:pt x="3859529" y="19049"/>
                </a:lnTo>
                <a:close/>
              </a:path>
              <a:path w="11280140" h="5674995">
                <a:moveTo>
                  <a:pt x="3897629" y="19049"/>
                </a:moveTo>
                <a:lnTo>
                  <a:pt x="3878579" y="19049"/>
                </a:lnTo>
                <a:lnTo>
                  <a:pt x="3878579" y="0"/>
                </a:lnTo>
                <a:lnTo>
                  <a:pt x="3897629" y="0"/>
                </a:lnTo>
                <a:lnTo>
                  <a:pt x="3897629" y="19049"/>
                </a:lnTo>
                <a:close/>
              </a:path>
              <a:path w="11280140" h="5674995">
                <a:moveTo>
                  <a:pt x="3935729" y="19049"/>
                </a:moveTo>
                <a:lnTo>
                  <a:pt x="3916679" y="19049"/>
                </a:lnTo>
                <a:lnTo>
                  <a:pt x="3916679" y="0"/>
                </a:lnTo>
                <a:lnTo>
                  <a:pt x="3935729" y="0"/>
                </a:lnTo>
                <a:lnTo>
                  <a:pt x="3935729" y="19049"/>
                </a:lnTo>
                <a:close/>
              </a:path>
              <a:path w="11280140" h="5674995">
                <a:moveTo>
                  <a:pt x="3973829" y="19049"/>
                </a:moveTo>
                <a:lnTo>
                  <a:pt x="3954779" y="19049"/>
                </a:lnTo>
                <a:lnTo>
                  <a:pt x="3954779" y="0"/>
                </a:lnTo>
                <a:lnTo>
                  <a:pt x="3973829" y="0"/>
                </a:lnTo>
                <a:lnTo>
                  <a:pt x="3973829" y="19049"/>
                </a:lnTo>
                <a:close/>
              </a:path>
              <a:path w="11280140" h="5674995">
                <a:moveTo>
                  <a:pt x="4011929" y="19049"/>
                </a:moveTo>
                <a:lnTo>
                  <a:pt x="3992879" y="19049"/>
                </a:lnTo>
                <a:lnTo>
                  <a:pt x="3992879" y="0"/>
                </a:lnTo>
                <a:lnTo>
                  <a:pt x="4011929" y="0"/>
                </a:lnTo>
                <a:lnTo>
                  <a:pt x="4011929" y="19049"/>
                </a:lnTo>
                <a:close/>
              </a:path>
              <a:path w="11280140" h="5674995">
                <a:moveTo>
                  <a:pt x="4050029" y="19049"/>
                </a:moveTo>
                <a:lnTo>
                  <a:pt x="4030979" y="19049"/>
                </a:lnTo>
                <a:lnTo>
                  <a:pt x="4030979" y="0"/>
                </a:lnTo>
                <a:lnTo>
                  <a:pt x="4050029" y="0"/>
                </a:lnTo>
                <a:lnTo>
                  <a:pt x="4050029" y="19049"/>
                </a:lnTo>
                <a:close/>
              </a:path>
              <a:path w="11280140" h="5674995">
                <a:moveTo>
                  <a:pt x="4088129" y="19049"/>
                </a:moveTo>
                <a:lnTo>
                  <a:pt x="4069079" y="19049"/>
                </a:lnTo>
                <a:lnTo>
                  <a:pt x="4069079" y="0"/>
                </a:lnTo>
                <a:lnTo>
                  <a:pt x="4088129" y="0"/>
                </a:lnTo>
                <a:lnTo>
                  <a:pt x="4088129" y="19049"/>
                </a:lnTo>
                <a:close/>
              </a:path>
              <a:path w="11280140" h="5674995">
                <a:moveTo>
                  <a:pt x="4126229" y="19049"/>
                </a:moveTo>
                <a:lnTo>
                  <a:pt x="4107179" y="19049"/>
                </a:lnTo>
                <a:lnTo>
                  <a:pt x="4107179" y="0"/>
                </a:lnTo>
                <a:lnTo>
                  <a:pt x="4126229" y="0"/>
                </a:lnTo>
                <a:lnTo>
                  <a:pt x="4126229" y="19049"/>
                </a:lnTo>
                <a:close/>
              </a:path>
              <a:path w="11280140" h="5674995">
                <a:moveTo>
                  <a:pt x="4164329" y="19049"/>
                </a:moveTo>
                <a:lnTo>
                  <a:pt x="4145279" y="19049"/>
                </a:lnTo>
                <a:lnTo>
                  <a:pt x="4145279" y="0"/>
                </a:lnTo>
                <a:lnTo>
                  <a:pt x="4164329" y="0"/>
                </a:lnTo>
                <a:lnTo>
                  <a:pt x="4164329" y="19049"/>
                </a:lnTo>
                <a:close/>
              </a:path>
              <a:path w="11280140" h="5674995">
                <a:moveTo>
                  <a:pt x="4202430" y="19049"/>
                </a:moveTo>
                <a:lnTo>
                  <a:pt x="4183379" y="19049"/>
                </a:lnTo>
                <a:lnTo>
                  <a:pt x="4183379" y="0"/>
                </a:lnTo>
                <a:lnTo>
                  <a:pt x="4202430" y="0"/>
                </a:lnTo>
                <a:lnTo>
                  <a:pt x="4202430" y="19049"/>
                </a:lnTo>
                <a:close/>
              </a:path>
              <a:path w="11280140" h="5674995">
                <a:moveTo>
                  <a:pt x="4240530" y="19049"/>
                </a:moveTo>
                <a:lnTo>
                  <a:pt x="4221480" y="19049"/>
                </a:lnTo>
                <a:lnTo>
                  <a:pt x="4221480" y="0"/>
                </a:lnTo>
                <a:lnTo>
                  <a:pt x="4240530" y="0"/>
                </a:lnTo>
                <a:lnTo>
                  <a:pt x="4240530" y="19049"/>
                </a:lnTo>
                <a:close/>
              </a:path>
              <a:path w="11280140" h="5674995">
                <a:moveTo>
                  <a:pt x="4278630" y="19049"/>
                </a:moveTo>
                <a:lnTo>
                  <a:pt x="4259580" y="19049"/>
                </a:lnTo>
                <a:lnTo>
                  <a:pt x="4259580" y="0"/>
                </a:lnTo>
                <a:lnTo>
                  <a:pt x="4278630" y="0"/>
                </a:lnTo>
                <a:lnTo>
                  <a:pt x="4278630" y="19049"/>
                </a:lnTo>
                <a:close/>
              </a:path>
              <a:path w="11280140" h="5674995">
                <a:moveTo>
                  <a:pt x="4316730" y="19049"/>
                </a:moveTo>
                <a:lnTo>
                  <a:pt x="4297680" y="19049"/>
                </a:lnTo>
                <a:lnTo>
                  <a:pt x="4297680" y="0"/>
                </a:lnTo>
                <a:lnTo>
                  <a:pt x="4316730" y="0"/>
                </a:lnTo>
                <a:lnTo>
                  <a:pt x="4316730" y="19049"/>
                </a:lnTo>
                <a:close/>
              </a:path>
              <a:path w="11280140" h="5674995">
                <a:moveTo>
                  <a:pt x="4354830" y="19049"/>
                </a:moveTo>
                <a:lnTo>
                  <a:pt x="4335780" y="19049"/>
                </a:lnTo>
                <a:lnTo>
                  <a:pt x="4335780" y="0"/>
                </a:lnTo>
                <a:lnTo>
                  <a:pt x="4354830" y="0"/>
                </a:lnTo>
                <a:lnTo>
                  <a:pt x="4354830" y="19049"/>
                </a:lnTo>
                <a:close/>
              </a:path>
              <a:path w="11280140" h="5674995">
                <a:moveTo>
                  <a:pt x="4392930" y="19049"/>
                </a:moveTo>
                <a:lnTo>
                  <a:pt x="4373880" y="19049"/>
                </a:lnTo>
                <a:lnTo>
                  <a:pt x="4373880" y="0"/>
                </a:lnTo>
                <a:lnTo>
                  <a:pt x="4392930" y="0"/>
                </a:lnTo>
                <a:lnTo>
                  <a:pt x="4392930" y="19049"/>
                </a:lnTo>
                <a:close/>
              </a:path>
              <a:path w="11280140" h="5674995">
                <a:moveTo>
                  <a:pt x="4431030" y="19049"/>
                </a:moveTo>
                <a:lnTo>
                  <a:pt x="4411980" y="19049"/>
                </a:lnTo>
                <a:lnTo>
                  <a:pt x="4411980" y="0"/>
                </a:lnTo>
                <a:lnTo>
                  <a:pt x="4431030" y="0"/>
                </a:lnTo>
                <a:lnTo>
                  <a:pt x="4431030" y="19049"/>
                </a:lnTo>
                <a:close/>
              </a:path>
              <a:path w="11280140" h="5674995">
                <a:moveTo>
                  <a:pt x="4469130" y="19049"/>
                </a:moveTo>
                <a:lnTo>
                  <a:pt x="4450080" y="19049"/>
                </a:lnTo>
                <a:lnTo>
                  <a:pt x="4450080" y="0"/>
                </a:lnTo>
                <a:lnTo>
                  <a:pt x="4469130" y="0"/>
                </a:lnTo>
                <a:lnTo>
                  <a:pt x="4469130" y="19049"/>
                </a:lnTo>
                <a:close/>
              </a:path>
              <a:path w="11280140" h="5674995">
                <a:moveTo>
                  <a:pt x="4507230" y="19049"/>
                </a:moveTo>
                <a:lnTo>
                  <a:pt x="4488180" y="19049"/>
                </a:lnTo>
                <a:lnTo>
                  <a:pt x="4488180" y="0"/>
                </a:lnTo>
                <a:lnTo>
                  <a:pt x="4507230" y="0"/>
                </a:lnTo>
                <a:lnTo>
                  <a:pt x="4507230" y="19049"/>
                </a:lnTo>
                <a:close/>
              </a:path>
              <a:path w="11280140" h="5674995">
                <a:moveTo>
                  <a:pt x="4545330" y="19049"/>
                </a:moveTo>
                <a:lnTo>
                  <a:pt x="4526280" y="19049"/>
                </a:lnTo>
                <a:lnTo>
                  <a:pt x="4526280" y="0"/>
                </a:lnTo>
                <a:lnTo>
                  <a:pt x="4545330" y="0"/>
                </a:lnTo>
                <a:lnTo>
                  <a:pt x="4545330" y="19049"/>
                </a:lnTo>
                <a:close/>
              </a:path>
              <a:path w="11280140" h="5674995">
                <a:moveTo>
                  <a:pt x="4583430" y="19049"/>
                </a:moveTo>
                <a:lnTo>
                  <a:pt x="4564380" y="19049"/>
                </a:lnTo>
                <a:lnTo>
                  <a:pt x="4564380" y="0"/>
                </a:lnTo>
                <a:lnTo>
                  <a:pt x="4583430" y="0"/>
                </a:lnTo>
                <a:lnTo>
                  <a:pt x="4583430" y="19049"/>
                </a:lnTo>
                <a:close/>
              </a:path>
              <a:path w="11280140" h="5674995">
                <a:moveTo>
                  <a:pt x="4621530" y="19049"/>
                </a:moveTo>
                <a:lnTo>
                  <a:pt x="4602480" y="19049"/>
                </a:lnTo>
                <a:lnTo>
                  <a:pt x="4602480" y="0"/>
                </a:lnTo>
                <a:lnTo>
                  <a:pt x="4621530" y="0"/>
                </a:lnTo>
                <a:lnTo>
                  <a:pt x="4621530" y="19049"/>
                </a:lnTo>
                <a:close/>
              </a:path>
              <a:path w="11280140" h="5674995">
                <a:moveTo>
                  <a:pt x="4659630" y="19049"/>
                </a:moveTo>
                <a:lnTo>
                  <a:pt x="4640580" y="19049"/>
                </a:lnTo>
                <a:lnTo>
                  <a:pt x="4640580" y="0"/>
                </a:lnTo>
                <a:lnTo>
                  <a:pt x="4659630" y="0"/>
                </a:lnTo>
                <a:lnTo>
                  <a:pt x="4659630" y="19049"/>
                </a:lnTo>
                <a:close/>
              </a:path>
              <a:path w="11280140" h="5674995">
                <a:moveTo>
                  <a:pt x="4697730" y="19049"/>
                </a:moveTo>
                <a:lnTo>
                  <a:pt x="4678680" y="19049"/>
                </a:lnTo>
                <a:lnTo>
                  <a:pt x="4678680" y="0"/>
                </a:lnTo>
                <a:lnTo>
                  <a:pt x="4697730" y="0"/>
                </a:lnTo>
                <a:lnTo>
                  <a:pt x="4697730" y="19049"/>
                </a:lnTo>
                <a:close/>
              </a:path>
              <a:path w="11280140" h="5674995">
                <a:moveTo>
                  <a:pt x="4735830" y="19049"/>
                </a:moveTo>
                <a:lnTo>
                  <a:pt x="4716780" y="19049"/>
                </a:lnTo>
                <a:lnTo>
                  <a:pt x="4716780" y="0"/>
                </a:lnTo>
                <a:lnTo>
                  <a:pt x="4735830" y="0"/>
                </a:lnTo>
                <a:lnTo>
                  <a:pt x="4735830" y="19049"/>
                </a:lnTo>
                <a:close/>
              </a:path>
              <a:path w="11280140" h="5674995">
                <a:moveTo>
                  <a:pt x="4773930" y="19049"/>
                </a:moveTo>
                <a:lnTo>
                  <a:pt x="4754880" y="19049"/>
                </a:lnTo>
                <a:lnTo>
                  <a:pt x="4754880" y="0"/>
                </a:lnTo>
                <a:lnTo>
                  <a:pt x="4773930" y="0"/>
                </a:lnTo>
                <a:lnTo>
                  <a:pt x="4773930" y="19049"/>
                </a:lnTo>
                <a:close/>
              </a:path>
              <a:path w="11280140" h="5674995">
                <a:moveTo>
                  <a:pt x="4812030" y="19049"/>
                </a:moveTo>
                <a:lnTo>
                  <a:pt x="4792980" y="19049"/>
                </a:lnTo>
                <a:lnTo>
                  <a:pt x="4792980" y="0"/>
                </a:lnTo>
                <a:lnTo>
                  <a:pt x="4812030" y="0"/>
                </a:lnTo>
                <a:lnTo>
                  <a:pt x="4812030" y="19049"/>
                </a:lnTo>
                <a:close/>
              </a:path>
              <a:path w="11280140" h="5674995">
                <a:moveTo>
                  <a:pt x="4850130" y="19049"/>
                </a:moveTo>
                <a:lnTo>
                  <a:pt x="4831080" y="19049"/>
                </a:lnTo>
                <a:lnTo>
                  <a:pt x="4831080" y="0"/>
                </a:lnTo>
                <a:lnTo>
                  <a:pt x="4850130" y="0"/>
                </a:lnTo>
                <a:lnTo>
                  <a:pt x="4850130" y="19049"/>
                </a:lnTo>
                <a:close/>
              </a:path>
              <a:path w="11280140" h="5674995">
                <a:moveTo>
                  <a:pt x="4888230" y="19049"/>
                </a:moveTo>
                <a:lnTo>
                  <a:pt x="4869180" y="19049"/>
                </a:lnTo>
                <a:lnTo>
                  <a:pt x="4869180" y="0"/>
                </a:lnTo>
                <a:lnTo>
                  <a:pt x="4888230" y="0"/>
                </a:lnTo>
                <a:lnTo>
                  <a:pt x="4888230" y="19049"/>
                </a:lnTo>
                <a:close/>
              </a:path>
              <a:path w="11280140" h="5674995">
                <a:moveTo>
                  <a:pt x="4926330" y="19049"/>
                </a:moveTo>
                <a:lnTo>
                  <a:pt x="4907280" y="19049"/>
                </a:lnTo>
                <a:lnTo>
                  <a:pt x="4907280" y="0"/>
                </a:lnTo>
                <a:lnTo>
                  <a:pt x="4926330" y="0"/>
                </a:lnTo>
                <a:lnTo>
                  <a:pt x="4926330" y="19049"/>
                </a:lnTo>
                <a:close/>
              </a:path>
              <a:path w="11280140" h="5674995">
                <a:moveTo>
                  <a:pt x="4964430" y="19049"/>
                </a:moveTo>
                <a:lnTo>
                  <a:pt x="4945380" y="19049"/>
                </a:lnTo>
                <a:lnTo>
                  <a:pt x="4945380" y="0"/>
                </a:lnTo>
                <a:lnTo>
                  <a:pt x="4964430" y="0"/>
                </a:lnTo>
                <a:lnTo>
                  <a:pt x="4964430" y="19049"/>
                </a:lnTo>
                <a:close/>
              </a:path>
              <a:path w="11280140" h="5674995">
                <a:moveTo>
                  <a:pt x="5002530" y="19049"/>
                </a:moveTo>
                <a:lnTo>
                  <a:pt x="4983480" y="19049"/>
                </a:lnTo>
                <a:lnTo>
                  <a:pt x="4983480" y="0"/>
                </a:lnTo>
                <a:lnTo>
                  <a:pt x="5002530" y="0"/>
                </a:lnTo>
                <a:lnTo>
                  <a:pt x="5002530" y="19049"/>
                </a:lnTo>
                <a:close/>
              </a:path>
              <a:path w="11280140" h="5674995">
                <a:moveTo>
                  <a:pt x="5040630" y="19049"/>
                </a:moveTo>
                <a:lnTo>
                  <a:pt x="5021580" y="19049"/>
                </a:lnTo>
                <a:lnTo>
                  <a:pt x="5021580" y="0"/>
                </a:lnTo>
                <a:lnTo>
                  <a:pt x="5040630" y="0"/>
                </a:lnTo>
                <a:lnTo>
                  <a:pt x="5040630" y="19049"/>
                </a:lnTo>
                <a:close/>
              </a:path>
              <a:path w="11280140" h="5674995">
                <a:moveTo>
                  <a:pt x="5078730" y="19049"/>
                </a:moveTo>
                <a:lnTo>
                  <a:pt x="5059680" y="19049"/>
                </a:lnTo>
                <a:lnTo>
                  <a:pt x="5059680" y="0"/>
                </a:lnTo>
                <a:lnTo>
                  <a:pt x="5078730" y="0"/>
                </a:lnTo>
                <a:lnTo>
                  <a:pt x="5078730" y="19049"/>
                </a:lnTo>
                <a:close/>
              </a:path>
              <a:path w="11280140" h="5674995">
                <a:moveTo>
                  <a:pt x="5116830" y="19049"/>
                </a:moveTo>
                <a:lnTo>
                  <a:pt x="5097780" y="19049"/>
                </a:lnTo>
                <a:lnTo>
                  <a:pt x="5097780" y="0"/>
                </a:lnTo>
                <a:lnTo>
                  <a:pt x="5116830" y="0"/>
                </a:lnTo>
                <a:lnTo>
                  <a:pt x="5116830" y="19049"/>
                </a:lnTo>
                <a:close/>
              </a:path>
              <a:path w="11280140" h="5674995">
                <a:moveTo>
                  <a:pt x="5154930" y="19049"/>
                </a:moveTo>
                <a:lnTo>
                  <a:pt x="5135880" y="19049"/>
                </a:lnTo>
                <a:lnTo>
                  <a:pt x="5135880" y="0"/>
                </a:lnTo>
                <a:lnTo>
                  <a:pt x="5154930" y="0"/>
                </a:lnTo>
                <a:lnTo>
                  <a:pt x="5154930" y="19049"/>
                </a:lnTo>
                <a:close/>
              </a:path>
              <a:path w="11280140" h="5674995">
                <a:moveTo>
                  <a:pt x="5193030" y="19049"/>
                </a:moveTo>
                <a:lnTo>
                  <a:pt x="5173980" y="19049"/>
                </a:lnTo>
                <a:lnTo>
                  <a:pt x="5173980" y="0"/>
                </a:lnTo>
                <a:lnTo>
                  <a:pt x="5193030" y="0"/>
                </a:lnTo>
                <a:lnTo>
                  <a:pt x="5193030" y="19049"/>
                </a:lnTo>
                <a:close/>
              </a:path>
              <a:path w="11280140" h="5674995">
                <a:moveTo>
                  <a:pt x="5231130" y="19049"/>
                </a:moveTo>
                <a:lnTo>
                  <a:pt x="5212080" y="19049"/>
                </a:lnTo>
                <a:lnTo>
                  <a:pt x="5212080" y="0"/>
                </a:lnTo>
                <a:lnTo>
                  <a:pt x="5231130" y="0"/>
                </a:lnTo>
                <a:lnTo>
                  <a:pt x="5231130" y="19049"/>
                </a:lnTo>
                <a:close/>
              </a:path>
              <a:path w="11280140" h="5674995">
                <a:moveTo>
                  <a:pt x="5269230" y="19049"/>
                </a:moveTo>
                <a:lnTo>
                  <a:pt x="5250180" y="19049"/>
                </a:lnTo>
                <a:lnTo>
                  <a:pt x="5250180" y="0"/>
                </a:lnTo>
                <a:lnTo>
                  <a:pt x="5269230" y="0"/>
                </a:lnTo>
                <a:lnTo>
                  <a:pt x="5269230" y="19049"/>
                </a:lnTo>
                <a:close/>
              </a:path>
              <a:path w="11280140" h="5674995">
                <a:moveTo>
                  <a:pt x="5307330" y="19049"/>
                </a:moveTo>
                <a:lnTo>
                  <a:pt x="5288280" y="19049"/>
                </a:lnTo>
                <a:lnTo>
                  <a:pt x="5288280" y="0"/>
                </a:lnTo>
                <a:lnTo>
                  <a:pt x="5307330" y="0"/>
                </a:lnTo>
                <a:lnTo>
                  <a:pt x="5307330" y="19049"/>
                </a:lnTo>
                <a:close/>
              </a:path>
              <a:path w="11280140" h="5674995">
                <a:moveTo>
                  <a:pt x="5345430" y="19049"/>
                </a:moveTo>
                <a:lnTo>
                  <a:pt x="5326380" y="19049"/>
                </a:lnTo>
                <a:lnTo>
                  <a:pt x="5326380" y="0"/>
                </a:lnTo>
                <a:lnTo>
                  <a:pt x="5345430" y="0"/>
                </a:lnTo>
                <a:lnTo>
                  <a:pt x="5345430" y="19049"/>
                </a:lnTo>
                <a:close/>
              </a:path>
              <a:path w="11280140" h="5674995">
                <a:moveTo>
                  <a:pt x="5383530" y="19049"/>
                </a:moveTo>
                <a:lnTo>
                  <a:pt x="5364480" y="19049"/>
                </a:lnTo>
                <a:lnTo>
                  <a:pt x="5364480" y="0"/>
                </a:lnTo>
                <a:lnTo>
                  <a:pt x="5383530" y="0"/>
                </a:lnTo>
                <a:lnTo>
                  <a:pt x="5383530" y="19049"/>
                </a:lnTo>
                <a:close/>
              </a:path>
              <a:path w="11280140" h="5674995">
                <a:moveTo>
                  <a:pt x="5421630" y="19049"/>
                </a:moveTo>
                <a:lnTo>
                  <a:pt x="5402580" y="19049"/>
                </a:lnTo>
                <a:lnTo>
                  <a:pt x="5402580" y="0"/>
                </a:lnTo>
                <a:lnTo>
                  <a:pt x="5421630" y="0"/>
                </a:lnTo>
                <a:lnTo>
                  <a:pt x="5421630" y="19049"/>
                </a:lnTo>
                <a:close/>
              </a:path>
              <a:path w="11280140" h="5674995">
                <a:moveTo>
                  <a:pt x="5459730" y="19049"/>
                </a:moveTo>
                <a:lnTo>
                  <a:pt x="5440680" y="19049"/>
                </a:lnTo>
                <a:lnTo>
                  <a:pt x="5440680" y="0"/>
                </a:lnTo>
                <a:lnTo>
                  <a:pt x="5459730" y="0"/>
                </a:lnTo>
                <a:lnTo>
                  <a:pt x="5459730" y="19049"/>
                </a:lnTo>
                <a:close/>
              </a:path>
              <a:path w="11280140" h="5674995">
                <a:moveTo>
                  <a:pt x="5497830" y="19049"/>
                </a:moveTo>
                <a:lnTo>
                  <a:pt x="5478780" y="19049"/>
                </a:lnTo>
                <a:lnTo>
                  <a:pt x="5478780" y="0"/>
                </a:lnTo>
                <a:lnTo>
                  <a:pt x="5497830" y="0"/>
                </a:lnTo>
                <a:lnTo>
                  <a:pt x="5497830" y="19049"/>
                </a:lnTo>
                <a:close/>
              </a:path>
              <a:path w="11280140" h="5674995">
                <a:moveTo>
                  <a:pt x="5535930" y="19049"/>
                </a:moveTo>
                <a:lnTo>
                  <a:pt x="5516880" y="19049"/>
                </a:lnTo>
                <a:lnTo>
                  <a:pt x="5516880" y="0"/>
                </a:lnTo>
                <a:lnTo>
                  <a:pt x="5535930" y="0"/>
                </a:lnTo>
                <a:lnTo>
                  <a:pt x="5535930" y="19049"/>
                </a:lnTo>
                <a:close/>
              </a:path>
              <a:path w="11280140" h="5674995">
                <a:moveTo>
                  <a:pt x="5574030" y="19049"/>
                </a:moveTo>
                <a:lnTo>
                  <a:pt x="5554980" y="19049"/>
                </a:lnTo>
                <a:lnTo>
                  <a:pt x="5554980" y="0"/>
                </a:lnTo>
                <a:lnTo>
                  <a:pt x="5574030" y="0"/>
                </a:lnTo>
                <a:lnTo>
                  <a:pt x="5574030" y="19049"/>
                </a:lnTo>
                <a:close/>
              </a:path>
              <a:path w="11280140" h="5674995">
                <a:moveTo>
                  <a:pt x="5612130" y="19049"/>
                </a:moveTo>
                <a:lnTo>
                  <a:pt x="5593080" y="19049"/>
                </a:lnTo>
                <a:lnTo>
                  <a:pt x="5593080" y="0"/>
                </a:lnTo>
                <a:lnTo>
                  <a:pt x="5612130" y="0"/>
                </a:lnTo>
                <a:lnTo>
                  <a:pt x="5612130" y="19049"/>
                </a:lnTo>
                <a:close/>
              </a:path>
              <a:path w="11280140" h="5674995">
                <a:moveTo>
                  <a:pt x="5650230" y="19049"/>
                </a:moveTo>
                <a:lnTo>
                  <a:pt x="5631180" y="19049"/>
                </a:lnTo>
                <a:lnTo>
                  <a:pt x="5631180" y="0"/>
                </a:lnTo>
                <a:lnTo>
                  <a:pt x="5650230" y="0"/>
                </a:lnTo>
                <a:lnTo>
                  <a:pt x="5650230" y="19049"/>
                </a:lnTo>
                <a:close/>
              </a:path>
              <a:path w="11280140" h="5674995">
                <a:moveTo>
                  <a:pt x="5688330" y="19049"/>
                </a:moveTo>
                <a:lnTo>
                  <a:pt x="5669280" y="19049"/>
                </a:lnTo>
                <a:lnTo>
                  <a:pt x="5669280" y="0"/>
                </a:lnTo>
                <a:lnTo>
                  <a:pt x="5688330" y="0"/>
                </a:lnTo>
                <a:lnTo>
                  <a:pt x="5688330" y="19049"/>
                </a:lnTo>
                <a:close/>
              </a:path>
              <a:path w="11280140" h="5674995">
                <a:moveTo>
                  <a:pt x="5726430" y="19049"/>
                </a:moveTo>
                <a:lnTo>
                  <a:pt x="5707380" y="19049"/>
                </a:lnTo>
                <a:lnTo>
                  <a:pt x="5707380" y="0"/>
                </a:lnTo>
                <a:lnTo>
                  <a:pt x="5726430" y="0"/>
                </a:lnTo>
                <a:lnTo>
                  <a:pt x="5726430" y="19049"/>
                </a:lnTo>
                <a:close/>
              </a:path>
              <a:path w="11280140" h="5674995">
                <a:moveTo>
                  <a:pt x="5764530" y="19049"/>
                </a:moveTo>
                <a:lnTo>
                  <a:pt x="5745480" y="19049"/>
                </a:lnTo>
                <a:lnTo>
                  <a:pt x="5745480" y="0"/>
                </a:lnTo>
                <a:lnTo>
                  <a:pt x="5764530" y="0"/>
                </a:lnTo>
                <a:lnTo>
                  <a:pt x="5764530" y="19049"/>
                </a:lnTo>
                <a:close/>
              </a:path>
              <a:path w="11280140" h="5674995">
                <a:moveTo>
                  <a:pt x="5802630" y="19049"/>
                </a:moveTo>
                <a:lnTo>
                  <a:pt x="5783580" y="19049"/>
                </a:lnTo>
                <a:lnTo>
                  <a:pt x="5783580" y="0"/>
                </a:lnTo>
                <a:lnTo>
                  <a:pt x="5802630" y="0"/>
                </a:lnTo>
                <a:lnTo>
                  <a:pt x="5802630" y="19049"/>
                </a:lnTo>
                <a:close/>
              </a:path>
              <a:path w="11280140" h="5674995">
                <a:moveTo>
                  <a:pt x="5840730" y="19049"/>
                </a:moveTo>
                <a:lnTo>
                  <a:pt x="5821680" y="19049"/>
                </a:lnTo>
                <a:lnTo>
                  <a:pt x="5821680" y="0"/>
                </a:lnTo>
                <a:lnTo>
                  <a:pt x="5840730" y="0"/>
                </a:lnTo>
                <a:lnTo>
                  <a:pt x="5840730" y="19049"/>
                </a:lnTo>
                <a:close/>
              </a:path>
              <a:path w="11280140" h="5674995">
                <a:moveTo>
                  <a:pt x="5878830" y="19049"/>
                </a:moveTo>
                <a:lnTo>
                  <a:pt x="5859780" y="19049"/>
                </a:lnTo>
                <a:lnTo>
                  <a:pt x="5859780" y="0"/>
                </a:lnTo>
                <a:lnTo>
                  <a:pt x="5878830" y="0"/>
                </a:lnTo>
                <a:lnTo>
                  <a:pt x="5878830" y="19049"/>
                </a:lnTo>
                <a:close/>
              </a:path>
              <a:path w="11280140" h="5674995">
                <a:moveTo>
                  <a:pt x="5916930" y="19049"/>
                </a:moveTo>
                <a:lnTo>
                  <a:pt x="5897880" y="19049"/>
                </a:lnTo>
                <a:lnTo>
                  <a:pt x="5897880" y="0"/>
                </a:lnTo>
                <a:lnTo>
                  <a:pt x="5916930" y="0"/>
                </a:lnTo>
                <a:lnTo>
                  <a:pt x="5916930" y="19049"/>
                </a:lnTo>
                <a:close/>
              </a:path>
              <a:path w="11280140" h="5674995">
                <a:moveTo>
                  <a:pt x="5955030" y="19049"/>
                </a:moveTo>
                <a:lnTo>
                  <a:pt x="5935980" y="19049"/>
                </a:lnTo>
                <a:lnTo>
                  <a:pt x="5935980" y="0"/>
                </a:lnTo>
                <a:lnTo>
                  <a:pt x="5955030" y="0"/>
                </a:lnTo>
                <a:lnTo>
                  <a:pt x="5955030" y="19049"/>
                </a:lnTo>
                <a:close/>
              </a:path>
              <a:path w="11280140" h="5674995">
                <a:moveTo>
                  <a:pt x="5993130" y="19049"/>
                </a:moveTo>
                <a:lnTo>
                  <a:pt x="5974080" y="19049"/>
                </a:lnTo>
                <a:lnTo>
                  <a:pt x="5974080" y="0"/>
                </a:lnTo>
                <a:lnTo>
                  <a:pt x="5993130" y="0"/>
                </a:lnTo>
                <a:lnTo>
                  <a:pt x="5993130" y="19049"/>
                </a:lnTo>
                <a:close/>
              </a:path>
              <a:path w="11280140" h="5674995">
                <a:moveTo>
                  <a:pt x="6031230" y="19049"/>
                </a:moveTo>
                <a:lnTo>
                  <a:pt x="6012180" y="19049"/>
                </a:lnTo>
                <a:lnTo>
                  <a:pt x="6012180" y="0"/>
                </a:lnTo>
                <a:lnTo>
                  <a:pt x="6031230" y="0"/>
                </a:lnTo>
                <a:lnTo>
                  <a:pt x="6031230" y="19049"/>
                </a:lnTo>
                <a:close/>
              </a:path>
              <a:path w="11280140" h="5674995">
                <a:moveTo>
                  <a:pt x="6069330" y="19049"/>
                </a:moveTo>
                <a:lnTo>
                  <a:pt x="6050280" y="19049"/>
                </a:lnTo>
                <a:lnTo>
                  <a:pt x="6050280" y="0"/>
                </a:lnTo>
                <a:lnTo>
                  <a:pt x="6069330" y="0"/>
                </a:lnTo>
                <a:lnTo>
                  <a:pt x="6069330" y="19049"/>
                </a:lnTo>
                <a:close/>
              </a:path>
              <a:path w="11280140" h="5674995">
                <a:moveTo>
                  <a:pt x="6107430" y="19049"/>
                </a:moveTo>
                <a:lnTo>
                  <a:pt x="6088380" y="19049"/>
                </a:lnTo>
                <a:lnTo>
                  <a:pt x="6088380" y="0"/>
                </a:lnTo>
                <a:lnTo>
                  <a:pt x="6107430" y="0"/>
                </a:lnTo>
                <a:lnTo>
                  <a:pt x="6107430" y="19049"/>
                </a:lnTo>
                <a:close/>
              </a:path>
              <a:path w="11280140" h="5674995">
                <a:moveTo>
                  <a:pt x="6145530" y="19049"/>
                </a:moveTo>
                <a:lnTo>
                  <a:pt x="6126480" y="19049"/>
                </a:lnTo>
                <a:lnTo>
                  <a:pt x="6126480" y="0"/>
                </a:lnTo>
                <a:lnTo>
                  <a:pt x="6145530" y="0"/>
                </a:lnTo>
                <a:lnTo>
                  <a:pt x="6145530" y="19049"/>
                </a:lnTo>
                <a:close/>
              </a:path>
              <a:path w="11280140" h="5674995">
                <a:moveTo>
                  <a:pt x="6183630" y="19049"/>
                </a:moveTo>
                <a:lnTo>
                  <a:pt x="6164580" y="19049"/>
                </a:lnTo>
                <a:lnTo>
                  <a:pt x="6164580" y="0"/>
                </a:lnTo>
                <a:lnTo>
                  <a:pt x="6183630" y="0"/>
                </a:lnTo>
                <a:lnTo>
                  <a:pt x="6183630" y="19049"/>
                </a:lnTo>
                <a:close/>
              </a:path>
              <a:path w="11280140" h="5674995">
                <a:moveTo>
                  <a:pt x="6221730" y="19049"/>
                </a:moveTo>
                <a:lnTo>
                  <a:pt x="6202680" y="19049"/>
                </a:lnTo>
                <a:lnTo>
                  <a:pt x="6202680" y="0"/>
                </a:lnTo>
                <a:lnTo>
                  <a:pt x="6221730" y="0"/>
                </a:lnTo>
                <a:lnTo>
                  <a:pt x="6221730" y="19049"/>
                </a:lnTo>
                <a:close/>
              </a:path>
              <a:path w="11280140" h="5674995">
                <a:moveTo>
                  <a:pt x="6259830" y="19049"/>
                </a:moveTo>
                <a:lnTo>
                  <a:pt x="6240780" y="19049"/>
                </a:lnTo>
                <a:lnTo>
                  <a:pt x="6240780" y="0"/>
                </a:lnTo>
                <a:lnTo>
                  <a:pt x="6259830" y="0"/>
                </a:lnTo>
                <a:lnTo>
                  <a:pt x="6259830" y="19049"/>
                </a:lnTo>
                <a:close/>
              </a:path>
              <a:path w="11280140" h="5674995">
                <a:moveTo>
                  <a:pt x="6297930" y="19049"/>
                </a:moveTo>
                <a:lnTo>
                  <a:pt x="6278880" y="19049"/>
                </a:lnTo>
                <a:lnTo>
                  <a:pt x="6278880" y="0"/>
                </a:lnTo>
                <a:lnTo>
                  <a:pt x="6297930" y="0"/>
                </a:lnTo>
                <a:lnTo>
                  <a:pt x="6297930" y="19049"/>
                </a:lnTo>
                <a:close/>
              </a:path>
              <a:path w="11280140" h="5674995">
                <a:moveTo>
                  <a:pt x="6336030" y="19049"/>
                </a:moveTo>
                <a:lnTo>
                  <a:pt x="6316980" y="19049"/>
                </a:lnTo>
                <a:lnTo>
                  <a:pt x="6316980" y="0"/>
                </a:lnTo>
                <a:lnTo>
                  <a:pt x="6336030" y="0"/>
                </a:lnTo>
                <a:lnTo>
                  <a:pt x="6336030" y="19049"/>
                </a:lnTo>
                <a:close/>
              </a:path>
              <a:path w="11280140" h="5674995">
                <a:moveTo>
                  <a:pt x="6374130" y="19049"/>
                </a:moveTo>
                <a:lnTo>
                  <a:pt x="6355080" y="19049"/>
                </a:lnTo>
                <a:lnTo>
                  <a:pt x="6355080" y="0"/>
                </a:lnTo>
                <a:lnTo>
                  <a:pt x="6374130" y="0"/>
                </a:lnTo>
                <a:lnTo>
                  <a:pt x="6374130" y="19049"/>
                </a:lnTo>
                <a:close/>
              </a:path>
              <a:path w="11280140" h="5674995">
                <a:moveTo>
                  <a:pt x="6412230" y="19049"/>
                </a:moveTo>
                <a:lnTo>
                  <a:pt x="6393180" y="19049"/>
                </a:lnTo>
                <a:lnTo>
                  <a:pt x="6393180" y="0"/>
                </a:lnTo>
                <a:lnTo>
                  <a:pt x="6412230" y="0"/>
                </a:lnTo>
                <a:lnTo>
                  <a:pt x="6412230" y="19049"/>
                </a:lnTo>
                <a:close/>
              </a:path>
              <a:path w="11280140" h="5674995">
                <a:moveTo>
                  <a:pt x="6450330" y="19049"/>
                </a:moveTo>
                <a:lnTo>
                  <a:pt x="6431280" y="19049"/>
                </a:lnTo>
                <a:lnTo>
                  <a:pt x="6431280" y="0"/>
                </a:lnTo>
                <a:lnTo>
                  <a:pt x="6450330" y="0"/>
                </a:lnTo>
                <a:lnTo>
                  <a:pt x="6450330" y="19049"/>
                </a:lnTo>
                <a:close/>
              </a:path>
              <a:path w="11280140" h="5674995">
                <a:moveTo>
                  <a:pt x="6488430" y="19049"/>
                </a:moveTo>
                <a:lnTo>
                  <a:pt x="6469380" y="19049"/>
                </a:lnTo>
                <a:lnTo>
                  <a:pt x="6469380" y="0"/>
                </a:lnTo>
                <a:lnTo>
                  <a:pt x="6488430" y="0"/>
                </a:lnTo>
                <a:lnTo>
                  <a:pt x="6488430" y="19049"/>
                </a:lnTo>
                <a:close/>
              </a:path>
              <a:path w="11280140" h="5674995">
                <a:moveTo>
                  <a:pt x="6526530" y="19049"/>
                </a:moveTo>
                <a:lnTo>
                  <a:pt x="6507480" y="19049"/>
                </a:lnTo>
                <a:lnTo>
                  <a:pt x="6507480" y="0"/>
                </a:lnTo>
                <a:lnTo>
                  <a:pt x="6526530" y="0"/>
                </a:lnTo>
                <a:lnTo>
                  <a:pt x="6526530" y="19049"/>
                </a:lnTo>
                <a:close/>
              </a:path>
              <a:path w="11280140" h="5674995">
                <a:moveTo>
                  <a:pt x="6564630" y="19049"/>
                </a:moveTo>
                <a:lnTo>
                  <a:pt x="6545580" y="19049"/>
                </a:lnTo>
                <a:lnTo>
                  <a:pt x="6545580" y="0"/>
                </a:lnTo>
                <a:lnTo>
                  <a:pt x="6564630" y="0"/>
                </a:lnTo>
                <a:lnTo>
                  <a:pt x="6564630" y="19049"/>
                </a:lnTo>
                <a:close/>
              </a:path>
              <a:path w="11280140" h="5674995">
                <a:moveTo>
                  <a:pt x="6602730" y="19049"/>
                </a:moveTo>
                <a:lnTo>
                  <a:pt x="6583680" y="19049"/>
                </a:lnTo>
                <a:lnTo>
                  <a:pt x="6583680" y="0"/>
                </a:lnTo>
                <a:lnTo>
                  <a:pt x="6602730" y="0"/>
                </a:lnTo>
                <a:lnTo>
                  <a:pt x="6602730" y="19049"/>
                </a:lnTo>
                <a:close/>
              </a:path>
              <a:path w="11280140" h="5674995">
                <a:moveTo>
                  <a:pt x="6640830" y="19049"/>
                </a:moveTo>
                <a:lnTo>
                  <a:pt x="6621780" y="19049"/>
                </a:lnTo>
                <a:lnTo>
                  <a:pt x="6621780" y="0"/>
                </a:lnTo>
                <a:lnTo>
                  <a:pt x="6640830" y="0"/>
                </a:lnTo>
                <a:lnTo>
                  <a:pt x="6640830" y="19049"/>
                </a:lnTo>
                <a:close/>
              </a:path>
              <a:path w="11280140" h="5674995">
                <a:moveTo>
                  <a:pt x="6678930" y="19049"/>
                </a:moveTo>
                <a:lnTo>
                  <a:pt x="6659880" y="19049"/>
                </a:lnTo>
                <a:lnTo>
                  <a:pt x="6659880" y="0"/>
                </a:lnTo>
                <a:lnTo>
                  <a:pt x="6678930" y="0"/>
                </a:lnTo>
                <a:lnTo>
                  <a:pt x="6678930" y="19049"/>
                </a:lnTo>
                <a:close/>
              </a:path>
              <a:path w="11280140" h="5674995">
                <a:moveTo>
                  <a:pt x="6717030" y="19049"/>
                </a:moveTo>
                <a:lnTo>
                  <a:pt x="6697980" y="19049"/>
                </a:lnTo>
                <a:lnTo>
                  <a:pt x="6697980" y="0"/>
                </a:lnTo>
                <a:lnTo>
                  <a:pt x="6717030" y="0"/>
                </a:lnTo>
                <a:lnTo>
                  <a:pt x="6717030" y="19049"/>
                </a:lnTo>
                <a:close/>
              </a:path>
              <a:path w="11280140" h="5674995">
                <a:moveTo>
                  <a:pt x="6755130" y="19049"/>
                </a:moveTo>
                <a:lnTo>
                  <a:pt x="6736080" y="19049"/>
                </a:lnTo>
                <a:lnTo>
                  <a:pt x="6736080" y="0"/>
                </a:lnTo>
                <a:lnTo>
                  <a:pt x="6755130" y="0"/>
                </a:lnTo>
                <a:lnTo>
                  <a:pt x="6755130" y="19049"/>
                </a:lnTo>
                <a:close/>
              </a:path>
              <a:path w="11280140" h="5674995">
                <a:moveTo>
                  <a:pt x="6793230" y="19049"/>
                </a:moveTo>
                <a:lnTo>
                  <a:pt x="6774180" y="19049"/>
                </a:lnTo>
                <a:lnTo>
                  <a:pt x="6774180" y="0"/>
                </a:lnTo>
                <a:lnTo>
                  <a:pt x="6793230" y="0"/>
                </a:lnTo>
                <a:lnTo>
                  <a:pt x="6793230" y="19049"/>
                </a:lnTo>
                <a:close/>
              </a:path>
              <a:path w="11280140" h="5674995">
                <a:moveTo>
                  <a:pt x="6831330" y="19049"/>
                </a:moveTo>
                <a:lnTo>
                  <a:pt x="6812280" y="19049"/>
                </a:lnTo>
                <a:lnTo>
                  <a:pt x="6812280" y="0"/>
                </a:lnTo>
                <a:lnTo>
                  <a:pt x="6831330" y="0"/>
                </a:lnTo>
                <a:lnTo>
                  <a:pt x="6831330" y="19049"/>
                </a:lnTo>
                <a:close/>
              </a:path>
              <a:path w="11280140" h="5674995">
                <a:moveTo>
                  <a:pt x="6869430" y="19049"/>
                </a:moveTo>
                <a:lnTo>
                  <a:pt x="6850380" y="19049"/>
                </a:lnTo>
                <a:lnTo>
                  <a:pt x="6850380" y="0"/>
                </a:lnTo>
                <a:lnTo>
                  <a:pt x="6869430" y="0"/>
                </a:lnTo>
                <a:lnTo>
                  <a:pt x="6869430" y="19049"/>
                </a:lnTo>
                <a:close/>
              </a:path>
              <a:path w="11280140" h="5674995">
                <a:moveTo>
                  <a:pt x="6907530" y="19049"/>
                </a:moveTo>
                <a:lnTo>
                  <a:pt x="6888480" y="19049"/>
                </a:lnTo>
                <a:lnTo>
                  <a:pt x="6888480" y="0"/>
                </a:lnTo>
                <a:lnTo>
                  <a:pt x="6907530" y="0"/>
                </a:lnTo>
                <a:lnTo>
                  <a:pt x="6907530" y="19049"/>
                </a:lnTo>
                <a:close/>
              </a:path>
              <a:path w="11280140" h="5674995">
                <a:moveTo>
                  <a:pt x="6945630" y="19049"/>
                </a:moveTo>
                <a:lnTo>
                  <a:pt x="6926580" y="19049"/>
                </a:lnTo>
                <a:lnTo>
                  <a:pt x="6926580" y="0"/>
                </a:lnTo>
                <a:lnTo>
                  <a:pt x="6945630" y="0"/>
                </a:lnTo>
                <a:lnTo>
                  <a:pt x="6945630" y="19049"/>
                </a:lnTo>
                <a:close/>
              </a:path>
              <a:path w="11280140" h="5674995">
                <a:moveTo>
                  <a:pt x="6983730" y="19049"/>
                </a:moveTo>
                <a:lnTo>
                  <a:pt x="6964680" y="19049"/>
                </a:lnTo>
                <a:lnTo>
                  <a:pt x="6964680" y="0"/>
                </a:lnTo>
                <a:lnTo>
                  <a:pt x="6983730" y="0"/>
                </a:lnTo>
                <a:lnTo>
                  <a:pt x="6983730" y="19049"/>
                </a:lnTo>
                <a:close/>
              </a:path>
              <a:path w="11280140" h="5674995">
                <a:moveTo>
                  <a:pt x="7021830" y="19049"/>
                </a:moveTo>
                <a:lnTo>
                  <a:pt x="7002780" y="19049"/>
                </a:lnTo>
                <a:lnTo>
                  <a:pt x="7002780" y="0"/>
                </a:lnTo>
                <a:lnTo>
                  <a:pt x="7021830" y="0"/>
                </a:lnTo>
                <a:lnTo>
                  <a:pt x="7021830" y="19049"/>
                </a:lnTo>
                <a:close/>
              </a:path>
              <a:path w="11280140" h="5674995">
                <a:moveTo>
                  <a:pt x="7059930" y="19049"/>
                </a:moveTo>
                <a:lnTo>
                  <a:pt x="7040880" y="19049"/>
                </a:lnTo>
                <a:lnTo>
                  <a:pt x="7040880" y="0"/>
                </a:lnTo>
                <a:lnTo>
                  <a:pt x="7059930" y="0"/>
                </a:lnTo>
                <a:lnTo>
                  <a:pt x="7059930" y="19049"/>
                </a:lnTo>
                <a:close/>
              </a:path>
              <a:path w="11280140" h="5674995">
                <a:moveTo>
                  <a:pt x="7098030" y="19049"/>
                </a:moveTo>
                <a:lnTo>
                  <a:pt x="7078980" y="19049"/>
                </a:lnTo>
                <a:lnTo>
                  <a:pt x="7078980" y="0"/>
                </a:lnTo>
                <a:lnTo>
                  <a:pt x="7098030" y="0"/>
                </a:lnTo>
                <a:lnTo>
                  <a:pt x="7098030" y="19049"/>
                </a:lnTo>
                <a:close/>
              </a:path>
              <a:path w="11280140" h="5674995">
                <a:moveTo>
                  <a:pt x="7136130" y="19049"/>
                </a:moveTo>
                <a:lnTo>
                  <a:pt x="7117080" y="19049"/>
                </a:lnTo>
                <a:lnTo>
                  <a:pt x="7117080" y="0"/>
                </a:lnTo>
                <a:lnTo>
                  <a:pt x="7136130" y="0"/>
                </a:lnTo>
                <a:lnTo>
                  <a:pt x="7136130" y="19049"/>
                </a:lnTo>
                <a:close/>
              </a:path>
              <a:path w="11280140" h="5674995">
                <a:moveTo>
                  <a:pt x="7174230" y="19049"/>
                </a:moveTo>
                <a:lnTo>
                  <a:pt x="7155180" y="19049"/>
                </a:lnTo>
                <a:lnTo>
                  <a:pt x="7155180" y="0"/>
                </a:lnTo>
                <a:lnTo>
                  <a:pt x="7174230" y="0"/>
                </a:lnTo>
                <a:lnTo>
                  <a:pt x="7174230" y="19049"/>
                </a:lnTo>
                <a:close/>
              </a:path>
              <a:path w="11280140" h="5674995">
                <a:moveTo>
                  <a:pt x="7212330" y="19049"/>
                </a:moveTo>
                <a:lnTo>
                  <a:pt x="7193280" y="19049"/>
                </a:lnTo>
                <a:lnTo>
                  <a:pt x="7193280" y="0"/>
                </a:lnTo>
                <a:lnTo>
                  <a:pt x="7212330" y="0"/>
                </a:lnTo>
                <a:lnTo>
                  <a:pt x="7212330" y="19049"/>
                </a:lnTo>
                <a:close/>
              </a:path>
              <a:path w="11280140" h="5674995">
                <a:moveTo>
                  <a:pt x="7250430" y="19049"/>
                </a:moveTo>
                <a:lnTo>
                  <a:pt x="7231380" y="19049"/>
                </a:lnTo>
                <a:lnTo>
                  <a:pt x="7231380" y="0"/>
                </a:lnTo>
                <a:lnTo>
                  <a:pt x="7250430" y="0"/>
                </a:lnTo>
                <a:lnTo>
                  <a:pt x="7250430" y="19049"/>
                </a:lnTo>
                <a:close/>
              </a:path>
              <a:path w="11280140" h="5674995">
                <a:moveTo>
                  <a:pt x="7288530" y="19049"/>
                </a:moveTo>
                <a:lnTo>
                  <a:pt x="7269480" y="19049"/>
                </a:lnTo>
                <a:lnTo>
                  <a:pt x="7269480" y="0"/>
                </a:lnTo>
                <a:lnTo>
                  <a:pt x="7288530" y="0"/>
                </a:lnTo>
                <a:lnTo>
                  <a:pt x="7288530" y="19049"/>
                </a:lnTo>
                <a:close/>
              </a:path>
              <a:path w="11280140" h="5674995">
                <a:moveTo>
                  <a:pt x="7326630" y="19049"/>
                </a:moveTo>
                <a:lnTo>
                  <a:pt x="7307580" y="19049"/>
                </a:lnTo>
                <a:lnTo>
                  <a:pt x="7307580" y="0"/>
                </a:lnTo>
                <a:lnTo>
                  <a:pt x="7326630" y="0"/>
                </a:lnTo>
                <a:lnTo>
                  <a:pt x="7326630" y="19049"/>
                </a:lnTo>
                <a:close/>
              </a:path>
              <a:path w="11280140" h="5674995">
                <a:moveTo>
                  <a:pt x="7364730" y="19049"/>
                </a:moveTo>
                <a:lnTo>
                  <a:pt x="7345680" y="19049"/>
                </a:lnTo>
                <a:lnTo>
                  <a:pt x="7345680" y="0"/>
                </a:lnTo>
                <a:lnTo>
                  <a:pt x="7364730" y="0"/>
                </a:lnTo>
                <a:lnTo>
                  <a:pt x="7364730" y="19049"/>
                </a:lnTo>
                <a:close/>
              </a:path>
              <a:path w="11280140" h="5674995">
                <a:moveTo>
                  <a:pt x="7402830" y="19049"/>
                </a:moveTo>
                <a:lnTo>
                  <a:pt x="7383780" y="19049"/>
                </a:lnTo>
                <a:lnTo>
                  <a:pt x="7383780" y="0"/>
                </a:lnTo>
                <a:lnTo>
                  <a:pt x="7402830" y="0"/>
                </a:lnTo>
                <a:lnTo>
                  <a:pt x="7402830" y="19049"/>
                </a:lnTo>
                <a:close/>
              </a:path>
              <a:path w="11280140" h="5674995">
                <a:moveTo>
                  <a:pt x="7440930" y="19049"/>
                </a:moveTo>
                <a:lnTo>
                  <a:pt x="7421880" y="19049"/>
                </a:lnTo>
                <a:lnTo>
                  <a:pt x="7421880" y="0"/>
                </a:lnTo>
                <a:lnTo>
                  <a:pt x="7440930" y="0"/>
                </a:lnTo>
                <a:lnTo>
                  <a:pt x="7440930" y="19049"/>
                </a:lnTo>
                <a:close/>
              </a:path>
              <a:path w="11280140" h="5674995">
                <a:moveTo>
                  <a:pt x="7479030" y="19049"/>
                </a:moveTo>
                <a:lnTo>
                  <a:pt x="7459980" y="19049"/>
                </a:lnTo>
                <a:lnTo>
                  <a:pt x="7459980" y="0"/>
                </a:lnTo>
                <a:lnTo>
                  <a:pt x="7479030" y="0"/>
                </a:lnTo>
                <a:lnTo>
                  <a:pt x="7479030" y="19049"/>
                </a:lnTo>
                <a:close/>
              </a:path>
              <a:path w="11280140" h="5674995">
                <a:moveTo>
                  <a:pt x="7517130" y="19049"/>
                </a:moveTo>
                <a:lnTo>
                  <a:pt x="7498080" y="19049"/>
                </a:lnTo>
                <a:lnTo>
                  <a:pt x="7498080" y="0"/>
                </a:lnTo>
                <a:lnTo>
                  <a:pt x="7517130" y="0"/>
                </a:lnTo>
                <a:lnTo>
                  <a:pt x="7517130" y="19049"/>
                </a:lnTo>
                <a:close/>
              </a:path>
              <a:path w="11280140" h="5674995">
                <a:moveTo>
                  <a:pt x="7555230" y="19049"/>
                </a:moveTo>
                <a:lnTo>
                  <a:pt x="7536180" y="19049"/>
                </a:lnTo>
                <a:lnTo>
                  <a:pt x="7536180" y="0"/>
                </a:lnTo>
                <a:lnTo>
                  <a:pt x="7555230" y="0"/>
                </a:lnTo>
                <a:lnTo>
                  <a:pt x="7555230" y="19049"/>
                </a:lnTo>
                <a:close/>
              </a:path>
              <a:path w="11280140" h="5674995">
                <a:moveTo>
                  <a:pt x="7593330" y="19049"/>
                </a:moveTo>
                <a:lnTo>
                  <a:pt x="7574280" y="19049"/>
                </a:lnTo>
                <a:lnTo>
                  <a:pt x="7574280" y="0"/>
                </a:lnTo>
                <a:lnTo>
                  <a:pt x="7593330" y="0"/>
                </a:lnTo>
                <a:lnTo>
                  <a:pt x="7593330" y="19049"/>
                </a:lnTo>
                <a:close/>
              </a:path>
              <a:path w="11280140" h="5674995">
                <a:moveTo>
                  <a:pt x="7631430" y="19049"/>
                </a:moveTo>
                <a:lnTo>
                  <a:pt x="7612380" y="19049"/>
                </a:lnTo>
                <a:lnTo>
                  <a:pt x="7612380" y="0"/>
                </a:lnTo>
                <a:lnTo>
                  <a:pt x="7631430" y="0"/>
                </a:lnTo>
                <a:lnTo>
                  <a:pt x="7631430" y="19049"/>
                </a:lnTo>
                <a:close/>
              </a:path>
              <a:path w="11280140" h="5674995">
                <a:moveTo>
                  <a:pt x="7669530" y="19049"/>
                </a:moveTo>
                <a:lnTo>
                  <a:pt x="7650480" y="19049"/>
                </a:lnTo>
                <a:lnTo>
                  <a:pt x="7650480" y="0"/>
                </a:lnTo>
                <a:lnTo>
                  <a:pt x="7669530" y="0"/>
                </a:lnTo>
                <a:lnTo>
                  <a:pt x="7669530" y="19049"/>
                </a:lnTo>
                <a:close/>
              </a:path>
              <a:path w="11280140" h="5674995">
                <a:moveTo>
                  <a:pt x="7707630" y="19049"/>
                </a:moveTo>
                <a:lnTo>
                  <a:pt x="7688580" y="19049"/>
                </a:lnTo>
                <a:lnTo>
                  <a:pt x="7688580" y="0"/>
                </a:lnTo>
                <a:lnTo>
                  <a:pt x="7707630" y="0"/>
                </a:lnTo>
                <a:lnTo>
                  <a:pt x="7707630" y="19049"/>
                </a:lnTo>
                <a:close/>
              </a:path>
              <a:path w="11280140" h="5674995">
                <a:moveTo>
                  <a:pt x="7745730" y="19049"/>
                </a:moveTo>
                <a:lnTo>
                  <a:pt x="7726680" y="19049"/>
                </a:lnTo>
                <a:lnTo>
                  <a:pt x="7726680" y="0"/>
                </a:lnTo>
                <a:lnTo>
                  <a:pt x="7745730" y="0"/>
                </a:lnTo>
                <a:lnTo>
                  <a:pt x="7745730" y="19049"/>
                </a:lnTo>
                <a:close/>
              </a:path>
              <a:path w="11280140" h="5674995">
                <a:moveTo>
                  <a:pt x="7783830" y="19049"/>
                </a:moveTo>
                <a:lnTo>
                  <a:pt x="7764780" y="19049"/>
                </a:lnTo>
                <a:lnTo>
                  <a:pt x="7764780" y="0"/>
                </a:lnTo>
                <a:lnTo>
                  <a:pt x="7783830" y="0"/>
                </a:lnTo>
                <a:lnTo>
                  <a:pt x="7783830" y="19049"/>
                </a:lnTo>
                <a:close/>
              </a:path>
              <a:path w="11280140" h="5674995">
                <a:moveTo>
                  <a:pt x="7821930" y="19049"/>
                </a:moveTo>
                <a:lnTo>
                  <a:pt x="7802880" y="19049"/>
                </a:lnTo>
                <a:lnTo>
                  <a:pt x="7802880" y="0"/>
                </a:lnTo>
                <a:lnTo>
                  <a:pt x="7821930" y="0"/>
                </a:lnTo>
                <a:lnTo>
                  <a:pt x="7821930" y="19049"/>
                </a:lnTo>
                <a:close/>
              </a:path>
              <a:path w="11280140" h="5674995">
                <a:moveTo>
                  <a:pt x="7860030" y="19049"/>
                </a:moveTo>
                <a:lnTo>
                  <a:pt x="7840980" y="19049"/>
                </a:lnTo>
                <a:lnTo>
                  <a:pt x="7840980" y="0"/>
                </a:lnTo>
                <a:lnTo>
                  <a:pt x="7860030" y="0"/>
                </a:lnTo>
                <a:lnTo>
                  <a:pt x="7860030" y="19049"/>
                </a:lnTo>
                <a:close/>
              </a:path>
              <a:path w="11280140" h="5674995">
                <a:moveTo>
                  <a:pt x="7898130" y="19049"/>
                </a:moveTo>
                <a:lnTo>
                  <a:pt x="7879080" y="19049"/>
                </a:lnTo>
                <a:lnTo>
                  <a:pt x="7879080" y="0"/>
                </a:lnTo>
                <a:lnTo>
                  <a:pt x="7898130" y="0"/>
                </a:lnTo>
                <a:lnTo>
                  <a:pt x="7898130" y="19049"/>
                </a:lnTo>
                <a:close/>
              </a:path>
              <a:path w="11280140" h="5674995">
                <a:moveTo>
                  <a:pt x="7936230" y="19049"/>
                </a:moveTo>
                <a:lnTo>
                  <a:pt x="7917180" y="19049"/>
                </a:lnTo>
                <a:lnTo>
                  <a:pt x="7917180" y="0"/>
                </a:lnTo>
                <a:lnTo>
                  <a:pt x="7936230" y="0"/>
                </a:lnTo>
                <a:lnTo>
                  <a:pt x="7936230" y="19049"/>
                </a:lnTo>
                <a:close/>
              </a:path>
              <a:path w="11280140" h="5674995">
                <a:moveTo>
                  <a:pt x="7974330" y="19049"/>
                </a:moveTo>
                <a:lnTo>
                  <a:pt x="7955280" y="19049"/>
                </a:lnTo>
                <a:lnTo>
                  <a:pt x="7955280" y="0"/>
                </a:lnTo>
                <a:lnTo>
                  <a:pt x="7974330" y="0"/>
                </a:lnTo>
                <a:lnTo>
                  <a:pt x="7974330" y="19049"/>
                </a:lnTo>
                <a:close/>
              </a:path>
              <a:path w="11280140" h="5674995">
                <a:moveTo>
                  <a:pt x="8012430" y="19049"/>
                </a:moveTo>
                <a:lnTo>
                  <a:pt x="7993380" y="19049"/>
                </a:lnTo>
                <a:lnTo>
                  <a:pt x="7993380" y="0"/>
                </a:lnTo>
                <a:lnTo>
                  <a:pt x="8012430" y="0"/>
                </a:lnTo>
                <a:lnTo>
                  <a:pt x="8012430" y="19049"/>
                </a:lnTo>
                <a:close/>
              </a:path>
              <a:path w="11280140" h="5674995">
                <a:moveTo>
                  <a:pt x="8050530" y="19049"/>
                </a:moveTo>
                <a:lnTo>
                  <a:pt x="8031480" y="19049"/>
                </a:lnTo>
                <a:lnTo>
                  <a:pt x="8031480" y="0"/>
                </a:lnTo>
                <a:lnTo>
                  <a:pt x="8050530" y="0"/>
                </a:lnTo>
                <a:lnTo>
                  <a:pt x="8050530" y="19049"/>
                </a:lnTo>
                <a:close/>
              </a:path>
              <a:path w="11280140" h="5674995">
                <a:moveTo>
                  <a:pt x="8088630" y="19049"/>
                </a:moveTo>
                <a:lnTo>
                  <a:pt x="8069580" y="19049"/>
                </a:lnTo>
                <a:lnTo>
                  <a:pt x="8069580" y="0"/>
                </a:lnTo>
                <a:lnTo>
                  <a:pt x="8088630" y="0"/>
                </a:lnTo>
                <a:lnTo>
                  <a:pt x="8088630" y="19049"/>
                </a:lnTo>
                <a:close/>
              </a:path>
              <a:path w="11280140" h="5674995">
                <a:moveTo>
                  <a:pt x="8126730" y="19049"/>
                </a:moveTo>
                <a:lnTo>
                  <a:pt x="8107680" y="19049"/>
                </a:lnTo>
                <a:lnTo>
                  <a:pt x="8107680" y="0"/>
                </a:lnTo>
                <a:lnTo>
                  <a:pt x="8126730" y="0"/>
                </a:lnTo>
                <a:lnTo>
                  <a:pt x="8126730" y="19049"/>
                </a:lnTo>
                <a:close/>
              </a:path>
              <a:path w="11280140" h="5674995">
                <a:moveTo>
                  <a:pt x="8164830" y="19049"/>
                </a:moveTo>
                <a:lnTo>
                  <a:pt x="8145780" y="19049"/>
                </a:lnTo>
                <a:lnTo>
                  <a:pt x="8145780" y="0"/>
                </a:lnTo>
                <a:lnTo>
                  <a:pt x="8164830" y="0"/>
                </a:lnTo>
                <a:lnTo>
                  <a:pt x="8164830" y="19049"/>
                </a:lnTo>
                <a:close/>
              </a:path>
              <a:path w="11280140" h="5674995">
                <a:moveTo>
                  <a:pt x="8202930" y="19049"/>
                </a:moveTo>
                <a:lnTo>
                  <a:pt x="8183880" y="19049"/>
                </a:lnTo>
                <a:lnTo>
                  <a:pt x="8183880" y="0"/>
                </a:lnTo>
                <a:lnTo>
                  <a:pt x="8202930" y="0"/>
                </a:lnTo>
                <a:lnTo>
                  <a:pt x="8202930" y="19049"/>
                </a:lnTo>
                <a:close/>
              </a:path>
              <a:path w="11280140" h="5674995">
                <a:moveTo>
                  <a:pt x="8241030" y="19049"/>
                </a:moveTo>
                <a:lnTo>
                  <a:pt x="8221980" y="19049"/>
                </a:lnTo>
                <a:lnTo>
                  <a:pt x="8221980" y="0"/>
                </a:lnTo>
                <a:lnTo>
                  <a:pt x="8241030" y="0"/>
                </a:lnTo>
                <a:lnTo>
                  <a:pt x="8241030" y="19049"/>
                </a:lnTo>
                <a:close/>
              </a:path>
              <a:path w="11280140" h="5674995">
                <a:moveTo>
                  <a:pt x="8279130" y="19049"/>
                </a:moveTo>
                <a:lnTo>
                  <a:pt x="8260080" y="19049"/>
                </a:lnTo>
                <a:lnTo>
                  <a:pt x="8260080" y="0"/>
                </a:lnTo>
                <a:lnTo>
                  <a:pt x="8279130" y="0"/>
                </a:lnTo>
                <a:lnTo>
                  <a:pt x="8279130" y="19049"/>
                </a:lnTo>
                <a:close/>
              </a:path>
              <a:path w="11280140" h="5674995">
                <a:moveTo>
                  <a:pt x="8317230" y="19049"/>
                </a:moveTo>
                <a:lnTo>
                  <a:pt x="8298180" y="19049"/>
                </a:lnTo>
                <a:lnTo>
                  <a:pt x="8298180" y="0"/>
                </a:lnTo>
                <a:lnTo>
                  <a:pt x="8317230" y="0"/>
                </a:lnTo>
                <a:lnTo>
                  <a:pt x="8317230" y="19049"/>
                </a:lnTo>
                <a:close/>
              </a:path>
              <a:path w="11280140" h="5674995">
                <a:moveTo>
                  <a:pt x="8355330" y="19049"/>
                </a:moveTo>
                <a:lnTo>
                  <a:pt x="8336280" y="19049"/>
                </a:lnTo>
                <a:lnTo>
                  <a:pt x="8336280" y="0"/>
                </a:lnTo>
                <a:lnTo>
                  <a:pt x="8355330" y="0"/>
                </a:lnTo>
                <a:lnTo>
                  <a:pt x="8355330" y="19049"/>
                </a:lnTo>
                <a:close/>
              </a:path>
              <a:path w="11280140" h="5674995">
                <a:moveTo>
                  <a:pt x="8393430" y="19049"/>
                </a:moveTo>
                <a:lnTo>
                  <a:pt x="8374380" y="19049"/>
                </a:lnTo>
                <a:lnTo>
                  <a:pt x="8374380" y="0"/>
                </a:lnTo>
                <a:lnTo>
                  <a:pt x="8393430" y="0"/>
                </a:lnTo>
                <a:lnTo>
                  <a:pt x="8393430" y="19049"/>
                </a:lnTo>
                <a:close/>
              </a:path>
              <a:path w="11280140" h="5674995">
                <a:moveTo>
                  <a:pt x="8431530" y="19049"/>
                </a:moveTo>
                <a:lnTo>
                  <a:pt x="8412480" y="19049"/>
                </a:lnTo>
                <a:lnTo>
                  <a:pt x="8412480" y="0"/>
                </a:lnTo>
                <a:lnTo>
                  <a:pt x="8431530" y="0"/>
                </a:lnTo>
                <a:lnTo>
                  <a:pt x="8431530" y="19049"/>
                </a:lnTo>
                <a:close/>
              </a:path>
              <a:path w="11280140" h="5674995">
                <a:moveTo>
                  <a:pt x="8469630" y="19049"/>
                </a:moveTo>
                <a:lnTo>
                  <a:pt x="8450580" y="19049"/>
                </a:lnTo>
                <a:lnTo>
                  <a:pt x="8450580" y="0"/>
                </a:lnTo>
                <a:lnTo>
                  <a:pt x="8469630" y="0"/>
                </a:lnTo>
                <a:lnTo>
                  <a:pt x="8469630" y="19049"/>
                </a:lnTo>
                <a:close/>
              </a:path>
              <a:path w="11280140" h="5674995">
                <a:moveTo>
                  <a:pt x="8507730" y="19049"/>
                </a:moveTo>
                <a:lnTo>
                  <a:pt x="8488680" y="19049"/>
                </a:lnTo>
                <a:lnTo>
                  <a:pt x="8488680" y="0"/>
                </a:lnTo>
                <a:lnTo>
                  <a:pt x="8507730" y="0"/>
                </a:lnTo>
                <a:lnTo>
                  <a:pt x="8507730" y="19049"/>
                </a:lnTo>
                <a:close/>
              </a:path>
              <a:path w="11280140" h="5674995">
                <a:moveTo>
                  <a:pt x="8545830" y="19049"/>
                </a:moveTo>
                <a:lnTo>
                  <a:pt x="8526780" y="19049"/>
                </a:lnTo>
                <a:lnTo>
                  <a:pt x="8526780" y="0"/>
                </a:lnTo>
                <a:lnTo>
                  <a:pt x="8545830" y="0"/>
                </a:lnTo>
                <a:lnTo>
                  <a:pt x="8545830" y="19049"/>
                </a:lnTo>
                <a:close/>
              </a:path>
              <a:path w="11280140" h="5674995">
                <a:moveTo>
                  <a:pt x="8583930" y="19049"/>
                </a:moveTo>
                <a:lnTo>
                  <a:pt x="8564880" y="19049"/>
                </a:lnTo>
                <a:lnTo>
                  <a:pt x="8564880" y="0"/>
                </a:lnTo>
                <a:lnTo>
                  <a:pt x="8583930" y="0"/>
                </a:lnTo>
                <a:lnTo>
                  <a:pt x="8583930" y="19049"/>
                </a:lnTo>
                <a:close/>
              </a:path>
              <a:path w="11280140" h="5674995">
                <a:moveTo>
                  <a:pt x="8622030" y="19049"/>
                </a:moveTo>
                <a:lnTo>
                  <a:pt x="8602980" y="19049"/>
                </a:lnTo>
                <a:lnTo>
                  <a:pt x="8602980" y="0"/>
                </a:lnTo>
                <a:lnTo>
                  <a:pt x="8622030" y="0"/>
                </a:lnTo>
                <a:lnTo>
                  <a:pt x="8622030" y="19049"/>
                </a:lnTo>
                <a:close/>
              </a:path>
              <a:path w="11280140" h="5674995">
                <a:moveTo>
                  <a:pt x="8660130" y="19049"/>
                </a:moveTo>
                <a:lnTo>
                  <a:pt x="8641080" y="19049"/>
                </a:lnTo>
                <a:lnTo>
                  <a:pt x="8641080" y="0"/>
                </a:lnTo>
                <a:lnTo>
                  <a:pt x="8660130" y="0"/>
                </a:lnTo>
                <a:lnTo>
                  <a:pt x="8660130" y="19049"/>
                </a:lnTo>
                <a:close/>
              </a:path>
              <a:path w="11280140" h="5674995">
                <a:moveTo>
                  <a:pt x="8698230" y="19049"/>
                </a:moveTo>
                <a:lnTo>
                  <a:pt x="8679180" y="19049"/>
                </a:lnTo>
                <a:lnTo>
                  <a:pt x="8679180" y="0"/>
                </a:lnTo>
                <a:lnTo>
                  <a:pt x="8698230" y="0"/>
                </a:lnTo>
                <a:lnTo>
                  <a:pt x="8698230" y="19049"/>
                </a:lnTo>
                <a:close/>
              </a:path>
              <a:path w="11280140" h="5674995">
                <a:moveTo>
                  <a:pt x="8736330" y="19049"/>
                </a:moveTo>
                <a:lnTo>
                  <a:pt x="8717280" y="19049"/>
                </a:lnTo>
                <a:lnTo>
                  <a:pt x="8717280" y="0"/>
                </a:lnTo>
                <a:lnTo>
                  <a:pt x="8736330" y="0"/>
                </a:lnTo>
                <a:lnTo>
                  <a:pt x="8736330" y="19049"/>
                </a:lnTo>
                <a:close/>
              </a:path>
              <a:path w="11280140" h="5674995">
                <a:moveTo>
                  <a:pt x="8774430" y="19049"/>
                </a:moveTo>
                <a:lnTo>
                  <a:pt x="8755380" y="19049"/>
                </a:lnTo>
                <a:lnTo>
                  <a:pt x="8755380" y="0"/>
                </a:lnTo>
                <a:lnTo>
                  <a:pt x="8774430" y="0"/>
                </a:lnTo>
                <a:lnTo>
                  <a:pt x="8774430" y="19049"/>
                </a:lnTo>
                <a:close/>
              </a:path>
              <a:path w="11280140" h="5674995">
                <a:moveTo>
                  <a:pt x="8812530" y="19049"/>
                </a:moveTo>
                <a:lnTo>
                  <a:pt x="8793480" y="19049"/>
                </a:lnTo>
                <a:lnTo>
                  <a:pt x="8793480" y="0"/>
                </a:lnTo>
                <a:lnTo>
                  <a:pt x="8812530" y="0"/>
                </a:lnTo>
                <a:lnTo>
                  <a:pt x="8812530" y="19049"/>
                </a:lnTo>
                <a:close/>
              </a:path>
              <a:path w="11280140" h="5674995">
                <a:moveTo>
                  <a:pt x="8850630" y="19049"/>
                </a:moveTo>
                <a:lnTo>
                  <a:pt x="8831580" y="19049"/>
                </a:lnTo>
                <a:lnTo>
                  <a:pt x="8831580" y="0"/>
                </a:lnTo>
                <a:lnTo>
                  <a:pt x="8850630" y="0"/>
                </a:lnTo>
                <a:lnTo>
                  <a:pt x="8850630" y="19049"/>
                </a:lnTo>
                <a:close/>
              </a:path>
              <a:path w="11280140" h="5674995">
                <a:moveTo>
                  <a:pt x="8888730" y="19049"/>
                </a:moveTo>
                <a:lnTo>
                  <a:pt x="8869680" y="19049"/>
                </a:lnTo>
                <a:lnTo>
                  <a:pt x="8869680" y="0"/>
                </a:lnTo>
                <a:lnTo>
                  <a:pt x="8888730" y="0"/>
                </a:lnTo>
                <a:lnTo>
                  <a:pt x="8888730" y="19049"/>
                </a:lnTo>
                <a:close/>
              </a:path>
              <a:path w="11280140" h="5674995">
                <a:moveTo>
                  <a:pt x="8926830" y="19049"/>
                </a:moveTo>
                <a:lnTo>
                  <a:pt x="8907780" y="19049"/>
                </a:lnTo>
                <a:lnTo>
                  <a:pt x="8907780" y="0"/>
                </a:lnTo>
                <a:lnTo>
                  <a:pt x="8926830" y="0"/>
                </a:lnTo>
                <a:lnTo>
                  <a:pt x="8926830" y="19049"/>
                </a:lnTo>
                <a:close/>
              </a:path>
              <a:path w="11280140" h="5674995">
                <a:moveTo>
                  <a:pt x="8964930" y="19049"/>
                </a:moveTo>
                <a:lnTo>
                  <a:pt x="8945880" y="19049"/>
                </a:lnTo>
                <a:lnTo>
                  <a:pt x="8945880" y="0"/>
                </a:lnTo>
                <a:lnTo>
                  <a:pt x="8964930" y="0"/>
                </a:lnTo>
                <a:lnTo>
                  <a:pt x="8964930" y="19049"/>
                </a:lnTo>
                <a:close/>
              </a:path>
              <a:path w="11280140" h="5674995">
                <a:moveTo>
                  <a:pt x="9003030" y="19049"/>
                </a:moveTo>
                <a:lnTo>
                  <a:pt x="8983980" y="19049"/>
                </a:lnTo>
                <a:lnTo>
                  <a:pt x="8983980" y="0"/>
                </a:lnTo>
                <a:lnTo>
                  <a:pt x="9003030" y="0"/>
                </a:lnTo>
                <a:lnTo>
                  <a:pt x="9003030" y="19049"/>
                </a:lnTo>
                <a:close/>
              </a:path>
              <a:path w="11280140" h="5674995">
                <a:moveTo>
                  <a:pt x="9041130" y="19049"/>
                </a:moveTo>
                <a:lnTo>
                  <a:pt x="9022080" y="19049"/>
                </a:lnTo>
                <a:lnTo>
                  <a:pt x="9022080" y="0"/>
                </a:lnTo>
                <a:lnTo>
                  <a:pt x="9041130" y="0"/>
                </a:lnTo>
                <a:lnTo>
                  <a:pt x="9041130" y="19049"/>
                </a:lnTo>
                <a:close/>
              </a:path>
              <a:path w="11280140" h="5674995">
                <a:moveTo>
                  <a:pt x="9079230" y="19049"/>
                </a:moveTo>
                <a:lnTo>
                  <a:pt x="9060180" y="19049"/>
                </a:lnTo>
                <a:lnTo>
                  <a:pt x="9060180" y="0"/>
                </a:lnTo>
                <a:lnTo>
                  <a:pt x="9079230" y="0"/>
                </a:lnTo>
                <a:lnTo>
                  <a:pt x="9079230" y="19049"/>
                </a:lnTo>
                <a:close/>
              </a:path>
              <a:path w="11280140" h="5674995">
                <a:moveTo>
                  <a:pt x="9117330" y="19049"/>
                </a:moveTo>
                <a:lnTo>
                  <a:pt x="9098280" y="19049"/>
                </a:lnTo>
                <a:lnTo>
                  <a:pt x="9098280" y="0"/>
                </a:lnTo>
                <a:lnTo>
                  <a:pt x="9117330" y="0"/>
                </a:lnTo>
                <a:lnTo>
                  <a:pt x="9117330" y="19049"/>
                </a:lnTo>
                <a:close/>
              </a:path>
              <a:path w="11280140" h="5674995">
                <a:moveTo>
                  <a:pt x="9155430" y="19049"/>
                </a:moveTo>
                <a:lnTo>
                  <a:pt x="9136380" y="19049"/>
                </a:lnTo>
                <a:lnTo>
                  <a:pt x="9136380" y="0"/>
                </a:lnTo>
                <a:lnTo>
                  <a:pt x="9155430" y="0"/>
                </a:lnTo>
                <a:lnTo>
                  <a:pt x="9155430" y="19049"/>
                </a:lnTo>
                <a:close/>
              </a:path>
              <a:path w="11280140" h="5674995">
                <a:moveTo>
                  <a:pt x="9193530" y="19049"/>
                </a:moveTo>
                <a:lnTo>
                  <a:pt x="9174480" y="19049"/>
                </a:lnTo>
                <a:lnTo>
                  <a:pt x="9174480" y="0"/>
                </a:lnTo>
                <a:lnTo>
                  <a:pt x="9193530" y="0"/>
                </a:lnTo>
                <a:lnTo>
                  <a:pt x="9193530" y="19049"/>
                </a:lnTo>
                <a:close/>
              </a:path>
              <a:path w="11280140" h="5674995">
                <a:moveTo>
                  <a:pt x="9231630" y="19049"/>
                </a:moveTo>
                <a:lnTo>
                  <a:pt x="9212580" y="19049"/>
                </a:lnTo>
                <a:lnTo>
                  <a:pt x="9212580" y="0"/>
                </a:lnTo>
                <a:lnTo>
                  <a:pt x="9231630" y="0"/>
                </a:lnTo>
                <a:lnTo>
                  <a:pt x="9231630" y="19049"/>
                </a:lnTo>
                <a:close/>
              </a:path>
              <a:path w="11280140" h="5674995">
                <a:moveTo>
                  <a:pt x="9269730" y="19049"/>
                </a:moveTo>
                <a:lnTo>
                  <a:pt x="9250680" y="19049"/>
                </a:lnTo>
                <a:lnTo>
                  <a:pt x="9250680" y="0"/>
                </a:lnTo>
                <a:lnTo>
                  <a:pt x="9269730" y="0"/>
                </a:lnTo>
                <a:lnTo>
                  <a:pt x="9269730" y="19049"/>
                </a:lnTo>
                <a:close/>
              </a:path>
              <a:path w="11280140" h="5674995">
                <a:moveTo>
                  <a:pt x="9307830" y="19049"/>
                </a:moveTo>
                <a:lnTo>
                  <a:pt x="9288780" y="19049"/>
                </a:lnTo>
                <a:lnTo>
                  <a:pt x="9288780" y="0"/>
                </a:lnTo>
                <a:lnTo>
                  <a:pt x="9307830" y="0"/>
                </a:lnTo>
                <a:lnTo>
                  <a:pt x="9307830" y="19049"/>
                </a:lnTo>
                <a:close/>
              </a:path>
              <a:path w="11280140" h="5674995">
                <a:moveTo>
                  <a:pt x="9345930" y="19049"/>
                </a:moveTo>
                <a:lnTo>
                  <a:pt x="9326880" y="19049"/>
                </a:lnTo>
                <a:lnTo>
                  <a:pt x="9326880" y="0"/>
                </a:lnTo>
                <a:lnTo>
                  <a:pt x="9345930" y="0"/>
                </a:lnTo>
                <a:lnTo>
                  <a:pt x="9345930" y="19049"/>
                </a:lnTo>
                <a:close/>
              </a:path>
              <a:path w="11280140" h="5674995">
                <a:moveTo>
                  <a:pt x="9384030" y="19049"/>
                </a:moveTo>
                <a:lnTo>
                  <a:pt x="9364980" y="19049"/>
                </a:lnTo>
                <a:lnTo>
                  <a:pt x="9364980" y="0"/>
                </a:lnTo>
                <a:lnTo>
                  <a:pt x="9384030" y="0"/>
                </a:lnTo>
                <a:lnTo>
                  <a:pt x="9384030" y="19049"/>
                </a:lnTo>
                <a:close/>
              </a:path>
              <a:path w="11280140" h="5674995">
                <a:moveTo>
                  <a:pt x="9422130" y="19049"/>
                </a:moveTo>
                <a:lnTo>
                  <a:pt x="9403080" y="19049"/>
                </a:lnTo>
                <a:lnTo>
                  <a:pt x="9403080" y="0"/>
                </a:lnTo>
                <a:lnTo>
                  <a:pt x="9422130" y="0"/>
                </a:lnTo>
                <a:lnTo>
                  <a:pt x="9422130" y="19049"/>
                </a:lnTo>
                <a:close/>
              </a:path>
              <a:path w="11280140" h="5674995">
                <a:moveTo>
                  <a:pt x="9460230" y="19049"/>
                </a:moveTo>
                <a:lnTo>
                  <a:pt x="9441180" y="19049"/>
                </a:lnTo>
                <a:lnTo>
                  <a:pt x="9441180" y="0"/>
                </a:lnTo>
                <a:lnTo>
                  <a:pt x="9460230" y="0"/>
                </a:lnTo>
                <a:lnTo>
                  <a:pt x="9460230" y="19049"/>
                </a:lnTo>
                <a:close/>
              </a:path>
              <a:path w="11280140" h="5674995">
                <a:moveTo>
                  <a:pt x="9498330" y="19049"/>
                </a:moveTo>
                <a:lnTo>
                  <a:pt x="9479280" y="19049"/>
                </a:lnTo>
                <a:lnTo>
                  <a:pt x="9479280" y="0"/>
                </a:lnTo>
                <a:lnTo>
                  <a:pt x="9498330" y="0"/>
                </a:lnTo>
                <a:lnTo>
                  <a:pt x="9498330" y="19049"/>
                </a:lnTo>
                <a:close/>
              </a:path>
              <a:path w="11280140" h="5674995">
                <a:moveTo>
                  <a:pt x="9536430" y="19049"/>
                </a:moveTo>
                <a:lnTo>
                  <a:pt x="9517380" y="19049"/>
                </a:lnTo>
                <a:lnTo>
                  <a:pt x="9517380" y="0"/>
                </a:lnTo>
                <a:lnTo>
                  <a:pt x="9536430" y="0"/>
                </a:lnTo>
                <a:lnTo>
                  <a:pt x="9536430" y="19049"/>
                </a:lnTo>
                <a:close/>
              </a:path>
              <a:path w="11280140" h="5674995">
                <a:moveTo>
                  <a:pt x="9574530" y="19049"/>
                </a:moveTo>
                <a:lnTo>
                  <a:pt x="9555480" y="19049"/>
                </a:lnTo>
                <a:lnTo>
                  <a:pt x="9555480" y="0"/>
                </a:lnTo>
                <a:lnTo>
                  <a:pt x="9574530" y="0"/>
                </a:lnTo>
                <a:lnTo>
                  <a:pt x="9574530" y="19049"/>
                </a:lnTo>
                <a:close/>
              </a:path>
              <a:path w="11280140" h="5674995">
                <a:moveTo>
                  <a:pt x="9612630" y="19049"/>
                </a:moveTo>
                <a:lnTo>
                  <a:pt x="9593580" y="19049"/>
                </a:lnTo>
                <a:lnTo>
                  <a:pt x="9593580" y="0"/>
                </a:lnTo>
                <a:lnTo>
                  <a:pt x="9612630" y="0"/>
                </a:lnTo>
                <a:lnTo>
                  <a:pt x="9612630" y="19049"/>
                </a:lnTo>
                <a:close/>
              </a:path>
              <a:path w="11280140" h="5674995">
                <a:moveTo>
                  <a:pt x="9650730" y="19049"/>
                </a:moveTo>
                <a:lnTo>
                  <a:pt x="9631680" y="19049"/>
                </a:lnTo>
                <a:lnTo>
                  <a:pt x="9631680" y="0"/>
                </a:lnTo>
                <a:lnTo>
                  <a:pt x="9650730" y="0"/>
                </a:lnTo>
                <a:lnTo>
                  <a:pt x="9650730" y="19049"/>
                </a:lnTo>
                <a:close/>
              </a:path>
              <a:path w="11280140" h="5674995">
                <a:moveTo>
                  <a:pt x="9688830" y="19049"/>
                </a:moveTo>
                <a:lnTo>
                  <a:pt x="9669780" y="19049"/>
                </a:lnTo>
                <a:lnTo>
                  <a:pt x="9669780" y="0"/>
                </a:lnTo>
                <a:lnTo>
                  <a:pt x="9688830" y="0"/>
                </a:lnTo>
                <a:lnTo>
                  <a:pt x="9688830" y="19049"/>
                </a:lnTo>
                <a:close/>
              </a:path>
              <a:path w="11280140" h="5674995">
                <a:moveTo>
                  <a:pt x="9726930" y="19049"/>
                </a:moveTo>
                <a:lnTo>
                  <a:pt x="9707880" y="19049"/>
                </a:lnTo>
                <a:lnTo>
                  <a:pt x="9707880" y="0"/>
                </a:lnTo>
                <a:lnTo>
                  <a:pt x="9726930" y="0"/>
                </a:lnTo>
                <a:lnTo>
                  <a:pt x="9726930" y="19049"/>
                </a:lnTo>
                <a:close/>
              </a:path>
              <a:path w="11280140" h="5674995">
                <a:moveTo>
                  <a:pt x="9765030" y="19049"/>
                </a:moveTo>
                <a:lnTo>
                  <a:pt x="9745980" y="19049"/>
                </a:lnTo>
                <a:lnTo>
                  <a:pt x="9745980" y="0"/>
                </a:lnTo>
                <a:lnTo>
                  <a:pt x="9765030" y="0"/>
                </a:lnTo>
                <a:lnTo>
                  <a:pt x="9765030" y="19049"/>
                </a:lnTo>
                <a:close/>
              </a:path>
              <a:path w="11280140" h="5674995">
                <a:moveTo>
                  <a:pt x="9803130" y="19049"/>
                </a:moveTo>
                <a:lnTo>
                  <a:pt x="9784080" y="19049"/>
                </a:lnTo>
                <a:lnTo>
                  <a:pt x="9784080" y="0"/>
                </a:lnTo>
                <a:lnTo>
                  <a:pt x="9803130" y="0"/>
                </a:lnTo>
                <a:lnTo>
                  <a:pt x="9803130" y="19049"/>
                </a:lnTo>
                <a:close/>
              </a:path>
              <a:path w="11280140" h="5674995">
                <a:moveTo>
                  <a:pt x="9841230" y="19049"/>
                </a:moveTo>
                <a:lnTo>
                  <a:pt x="9822180" y="19049"/>
                </a:lnTo>
                <a:lnTo>
                  <a:pt x="9822180" y="0"/>
                </a:lnTo>
                <a:lnTo>
                  <a:pt x="9841230" y="0"/>
                </a:lnTo>
                <a:lnTo>
                  <a:pt x="9841230" y="19049"/>
                </a:lnTo>
                <a:close/>
              </a:path>
              <a:path w="11280140" h="5674995">
                <a:moveTo>
                  <a:pt x="9879330" y="19049"/>
                </a:moveTo>
                <a:lnTo>
                  <a:pt x="9860280" y="19049"/>
                </a:lnTo>
                <a:lnTo>
                  <a:pt x="9860280" y="0"/>
                </a:lnTo>
                <a:lnTo>
                  <a:pt x="9879330" y="0"/>
                </a:lnTo>
                <a:lnTo>
                  <a:pt x="9879330" y="19049"/>
                </a:lnTo>
                <a:close/>
              </a:path>
              <a:path w="11280140" h="5674995">
                <a:moveTo>
                  <a:pt x="9917430" y="19049"/>
                </a:moveTo>
                <a:lnTo>
                  <a:pt x="9898380" y="19049"/>
                </a:lnTo>
                <a:lnTo>
                  <a:pt x="9898380" y="0"/>
                </a:lnTo>
                <a:lnTo>
                  <a:pt x="9917430" y="0"/>
                </a:lnTo>
                <a:lnTo>
                  <a:pt x="9917430" y="19049"/>
                </a:lnTo>
                <a:close/>
              </a:path>
              <a:path w="11280140" h="5674995">
                <a:moveTo>
                  <a:pt x="9955530" y="19049"/>
                </a:moveTo>
                <a:lnTo>
                  <a:pt x="9936480" y="19049"/>
                </a:lnTo>
                <a:lnTo>
                  <a:pt x="9936480" y="0"/>
                </a:lnTo>
                <a:lnTo>
                  <a:pt x="9955530" y="0"/>
                </a:lnTo>
                <a:lnTo>
                  <a:pt x="9955530" y="19049"/>
                </a:lnTo>
                <a:close/>
              </a:path>
              <a:path w="11280140" h="5674995">
                <a:moveTo>
                  <a:pt x="9993630" y="19049"/>
                </a:moveTo>
                <a:lnTo>
                  <a:pt x="9974580" y="19049"/>
                </a:lnTo>
                <a:lnTo>
                  <a:pt x="9974580" y="0"/>
                </a:lnTo>
                <a:lnTo>
                  <a:pt x="9993630" y="0"/>
                </a:lnTo>
                <a:lnTo>
                  <a:pt x="9993630" y="19049"/>
                </a:lnTo>
                <a:close/>
              </a:path>
              <a:path w="11280140" h="5674995">
                <a:moveTo>
                  <a:pt x="10031730" y="19049"/>
                </a:moveTo>
                <a:lnTo>
                  <a:pt x="10012680" y="19049"/>
                </a:lnTo>
                <a:lnTo>
                  <a:pt x="10012680" y="0"/>
                </a:lnTo>
                <a:lnTo>
                  <a:pt x="10031730" y="0"/>
                </a:lnTo>
                <a:lnTo>
                  <a:pt x="10031730" y="19049"/>
                </a:lnTo>
                <a:close/>
              </a:path>
              <a:path w="11280140" h="5674995">
                <a:moveTo>
                  <a:pt x="10069830" y="19049"/>
                </a:moveTo>
                <a:lnTo>
                  <a:pt x="10050780" y="19049"/>
                </a:lnTo>
                <a:lnTo>
                  <a:pt x="10050780" y="0"/>
                </a:lnTo>
                <a:lnTo>
                  <a:pt x="10069830" y="0"/>
                </a:lnTo>
                <a:lnTo>
                  <a:pt x="10069830" y="19049"/>
                </a:lnTo>
                <a:close/>
              </a:path>
              <a:path w="11280140" h="5674995">
                <a:moveTo>
                  <a:pt x="10107930" y="19049"/>
                </a:moveTo>
                <a:lnTo>
                  <a:pt x="10088880" y="19049"/>
                </a:lnTo>
                <a:lnTo>
                  <a:pt x="10088880" y="0"/>
                </a:lnTo>
                <a:lnTo>
                  <a:pt x="10107930" y="0"/>
                </a:lnTo>
                <a:lnTo>
                  <a:pt x="10107930" y="19049"/>
                </a:lnTo>
                <a:close/>
              </a:path>
              <a:path w="11280140" h="5674995">
                <a:moveTo>
                  <a:pt x="10146030" y="19049"/>
                </a:moveTo>
                <a:lnTo>
                  <a:pt x="10126980" y="19049"/>
                </a:lnTo>
                <a:lnTo>
                  <a:pt x="10126980" y="0"/>
                </a:lnTo>
                <a:lnTo>
                  <a:pt x="10146030" y="0"/>
                </a:lnTo>
                <a:lnTo>
                  <a:pt x="10146030" y="19049"/>
                </a:lnTo>
                <a:close/>
              </a:path>
              <a:path w="11280140" h="5674995">
                <a:moveTo>
                  <a:pt x="10184130" y="19049"/>
                </a:moveTo>
                <a:lnTo>
                  <a:pt x="10165080" y="19049"/>
                </a:lnTo>
                <a:lnTo>
                  <a:pt x="10165080" y="0"/>
                </a:lnTo>
                <a:lnTo>
                  <a:pt x="10184130" y="0"/>
                </a:lnTo>
                <a:lnTo>
                  <a:pt x="10184130" y="19049"/>
                </a:lnTo>
                <a:close/>
              </a:path>
              <a:path w="11280140" h="5674995">
                <a:moveTo>
                  <a:pt x="10222230" y="19049"/>
                </a:moveTo>
                <a:lnTo>
                  <a:pt x="10203180" y="19049"/>
                </a:lnTo>
                <a:lnTo>
                  <a:pt x="10203180" y="0"/>
                </a:lnTo>
                <a:lnTo>
                  <a:pt x="10222230" y="0"/>
                </a:lnTo>
                <a:lnTo>
                  <a:pt x="10222230" y="19049"/>
                </a:lnTo>
                <a:close/>
              </a:path>
              <a:path w="11280140" h="5674995">
                <a:moveTo>
                  <a:pt x="10260330" y="19049"/>
                </a:moveTo>
                <a:lnTo>
                  <a:pt x="10241280" y="19049"/>
                </a:lnTo>
                <a:lnTo>
                  <a:pt x="10241280" y="0"/>
                </a:lnTo>
                <a:lnTo>
                  <a:pt x="10260330" y="0"/>
                </a:lnTo>
                <a:lnTo>
                  <a:pt x="10260330" y="19049"/>
                </a:lnTo>
                <a:close/>
              </a:path>
              <a:path w="11280140" h="5674995">
                <a:moveTo>
                  <a:pt x="10298430" y="19049"/>
                </a:moveTo>
                <a:lnTo>
                  <a:pt x="10279380" y="19049"/>
                </a:lnTo>
                <a:lnTo>
                  <a:pt x="10279380" y="0"/>
                </a:lnTo>
                <a:lnTo>
                  <a:pt x="10298430" y="0"/>
                </a:lnTo>
                <a:lnTo>
                  <a:pt x="10298430" y="19049"/>
                </a:lnTo>
                <a:close/>
              </a:path>
              <a:path w="11280140" h="5674995">
                <a:moveTo>
                  <a:pt x="10336530" y="19049"/>
                </a:moveTo>
                <a:lnTo>
                  <a:pt x="10317480" y="19049"/>
                </a:lnTo>
                <a:lnTo>
                  <a:pt x="10317480" y="0"/>
                </a:lnTo>
                <a:lnTo>
                  <a:pt x="10336530" y="0"/>
                </a:lnTo>
                <a:lnTo>
                  <a:pt x="10336530" y="19049"/>
                </a:lnTo>
                <a:close/>
              </a:path>
              <a:path w="11280140" h="5674995">
                <a:moveTo>
                  <a:pt x="10374630" y="19049"/>
                </a:moveTo>
                <a:lnTo>
                  <a:pt x="10355580" y="19049"/>
                </a:lnTo>
                <a:lnTo>
                  <a:pt x="10355580" y="0"/>
                </a:lnTo>
                <a:lnTo>
                  <a:pt x="10374630" y="0"/>
                </a:lnTo>
                <a:lnTo>
                  <a:pt x="10374630" y="19049"/>
                </a:lnTo>
                <a:close/>
              </a:path>
              <a:path w="11280140" h="5674995">
                <a:moveTo>
                  <a:pt x="10412730" y="19049"/>
                </a:moveTo>
                <a:lnTo>
                  <a:pt x="10393680" y="19049"/>
                </a:lnTo>
                <a:lnTo>
                  <a:pt x="10393680" y="0"/>
                </a:lnTo>
                <a:lnTo>
                  <a:pt x="10412730" y="0"/>
                </a:lnTo>
                <a:lnTo>
                  <a:pt x="10412730" y="19049"/>
                </a:lnTo>
                <a:close/>
              </a:path>
              <a:path w="11280140" h="5674995">
                <a:moveTo>
                  <a:pt x="10450830" y="19049"/>
                </a:moveTo>
                <a:lnTo>
                  <a:pt x="10431780" y="19049"/>
                </a:lnTo>
                <a:lnTo>
                  <a:pt x="10431780" y="0"/>
                </a:lnTo>
                <a:lnTo>
                  <a:pt x="10450830" y="0"/>
                </a:lnTo>
                <a:lnTo>
                  <a:pt x="10450830" y="19049"/>
                </a:lnTo>
                <a:close/>
              </a:path>
              <a:path w="11280140" h="5674995">
                <a:moveTo>
                  <a:pt x="10488930" y="19049"/>
                </a:moveTo>
                <a:lnTo>
                  <a:pt x="10469880" y="19049"/>
                </a:lnTo>
                <a:lnTo>
                  <a:pt x="10469880" y="0"/>
                </a:lnTo>
                <a:lnTo>
                  <a:pt x="10488930" y="0"/>
                </a:lnTo>
                <a:lnTo>
                  <a:pt x="10488930" y="19049"/>
                </a:lnTo>
                <a:close/>
              </a:path>
              <a:path w="11280140" h="5674995">
                <a:moveTo>
                  <a:pt x="10527030" y="19049"/>
                </a:moveTo>
                <a:lnTo>
                  <a:pt x="10507980" y="19049"/>
                </a:lnTo>
                <a:lnTo>
                  <a:pt x="10507980" y="0"/>
                </a:lnTo>
                <a:lnTo>
                  <a:pt x="10527030" y="0"/>
                </a:lnTo>
                <a:lnTo>
                  <a:pt x="10527030" y="19049"/>
                </a:lnTo>
                <a:close/>
              </a:path>
              <a:path w="11280140" h="5674995">
                <a:moveTo>
                  <a:pt x="10565130" y="19049"/>
                </a:moveTo>
                <a:lnTo>
                  <a:pt x="10546080" y="19049"/>
                </a:lnTo>
                <a:lnTo>
                  <a:pt x="10546080" y="0"/>
                </a:lnTo>
                <a:lnTo>
                  <a:pt x="10565130" y="0"/>
                </a:lnTo>
                <a:lnTo>
                  <a:pt x="10565130" y="19049"/>
                </a:lnTo>
                <a:close/>
              </a:path>
              <a:path w="11280140" h="5674995">
                <a:moveTo>
                  <a:pt x="10603230" y="19049"/>
                </a:moveTo>
                <a:lnTo>
                  <a:pt x="10584180" y="19049"/>
                </a:lnTo>
                <a:lnTo>
                  <a:pt x="10584180" y="0"/>
                </a:lnTo>
                <a:lnTo>
                  <a:pt x="10603230" y="0"/>
                </a:lnTo>
                <a:lnTo>
                  <a:pt x="10603230" y="19049"/>
                </a:lnTo>
                <a:close/>
              </a:path>
              <a:path w="11280140" h="5674995">
                <a:moveTo>
                  <a:pt x="10641330" y="19049"/>
                </a:moveTo>
                <a:lnTo>
                  <a:pt x="10622280" y="19049"/>
                </a:lnTo>
                <a:lnTo>
                  <a:pt x="10622280" y="0"/>
                </a:lnTo>
                <a:lnTo>
                  <a:pt x="10641330" y="0"/>
                </a:lnTo>
                <a:lnTo>
                  <a:pt x="10641330" y="19049"/>
                </a:lnTo>
                <a:close/>
              </a:path>
              <a:path w="11280140" h="5674995">
                <a:moveTo>
                  <a:pt x="10679430" y="19049"/>
                </a:moveTo>
                <a:lnTo>
                  <a:pt x="10660380" y="19049"/>
                </a:lnTo>
                <a:lnTo>
                  <a:pt x="10660380" y="0"/>
                </a:lnTo>
                <a:lnTo>
                  <a:pt x="10679430" y="0"/>
                </a:lnTo>
                <a:lnTo>
                  <a:pt x="10679430" y="19049"/>
                </a:lnTo>
                <a:close/>
              </a:path>
              <a:path w="11280140" h="5674995">
                <a:moveTo>
                  <a:pt x="10717530" y="19049"/>
                </a:moveTo>
                <a:lnTo>
                  <a:pt x="10698480" y="19049"/>
                </a:lnTo>
                <a:lnTo>
                  <a:pt x="10698480" y="0"/>
                </a:lnTo>
                <a:lnTo>
                  <a:pt x="10717530" y="0"/>
                </a:lnTo>
                <a:lnTo>
                  <a:pt x="10717530" y="19049"/>
                </a:lnTo>
                <a:close/>
              </a:path>
              <a:path w="11280140" h="5674995">
                <a:moveTo>
                  <a:pt x="10755630" y="19049"/>
                </a:moveTo>
                <a:lnTo>
                  <a:pt x="10736580" y="19049"/>
                </a:lnTo>
                <a:lnTo>
                  <a:pt x="10736580" y="0"/>
                </a:lnTo>
                <a:lnTo>
                  <a:pt x="10755630" y="0"/>
                </a:lnTo>
                <a:lnTo>
                  <a:pt x="10755630" y="19049"/>
                </a:lnTo>
                <a:close/>
              </a:path>
              <a:path w="11280140" h="5674995">
                <a:moveTo>
                  <a:pt x="10793730" y="19049"/>
                </a:moveTo>
                <a:lnTo>
                  <a:pt x="10774680" y="19049"/>
                </a:lnTo>
                <a:lnTo>
                  <a:pt x="10774680" y="0"/>
                </a:lnTo>
                <a:lnTo>
                  <a:pt x="10793730" y="0"/>
                </a:lnTo>
                <a:lnTo>
                  <a:pt x="10793730" y="19049"/>
                </a:lnTo>
                <a:close/>
              </a:path>
              <a:path w="11280140" h="5674995">
                <a:moveTo>
                  <a:pt x="10831830" y="19049"/>
                </a:moveTo>
                <a:lnTo>
                  <a:pt x="10812780" y="19049"/>
                </a:lnTo>
                <a:lnTo>
                  <a:pt x="10812780" y="0"/>
                </a:lnTo>
                <a:lnTo>
                  <a:pt x="10831830" y="0"/>
                </a:lnTo>
                <a:lnTo>
                  <a:pt x="10831830" y="19049"/>
                </a:lnTo>
                <a:close/>
              </a:path>
              <a:path w="11280140" h="5674995">
                <a:moveTo>
                  <a:pt x="10869930" y="19049"/>
                </a:moveTo>
                <a:lnTo>
                  <a:pt x="10850880" y="19049"/>
                </a:lnTo>
                <a:lnTo>
                  <a:pt x="10850880" y="0"/>
                </a:lnTo>
                <a:lnTo>
                  <a:pt x="10869930" y="0"/>
                </a:lnTo>
                <a:lnTo>
                  <a:pt x="10869930" y="19049"/>
                </a:lnTo>
                <a:close/>
              </a:path>
              <a:path w="11280140" h="5674995">
                <a:moveTo>
                  <a:pt x="10908030" y="19049"/>
                </a:moveTo>
                <a:lnTo>
                  <a:pt x="10888980" y="19049"/>
                </a:lnTo>
                <a:lnTo>
                  <a:pt x="10888980" y="0"/>
                </a:lnTo>
                <a:lnTo>
                  <a:pt x="10908030" y="0"/>
                </a:lnTo>
                <a:lnTo>
                  <a:pt x="10908030" y="19049"/>
                </a:lnTo>
                <a:close/>
              </a:path>
              <a:path w="11280140" h="5674995">
                <a:moveTo>
                  <a:pt x="10946130" y="19049"/>
                </a:moveTo>
                <a:lnTo>
                  <a:pt x="10927080" y="19049"/>
                </a:lnTo>
                <a:lnTo>
                  <a:pt x="10927080" y="0"/>
                </a:lnTo>
                <a:lnTo>
                  <a:pt x="10946130" y="0"/>
                </a:lnTo>
                <a:lnTo>
                  <a:pt x="10946130" y="19049"/>
                </a:lnTo>
                <a:close/>
              </a:path>
              <a:path w="11280140" h="5674995">
                <a:moveTo>
                  <a:pt x="10984230" y="19049"/>
                </a:moveTo>
                <a:lnTo>
                  <a:pt x="10965180" y="19049"/>
                </a:lnTo>
                <a:lnTo>
                  <a:pt x="10965180" y="0"/>
                </a:lnTo>
                <a:lnTo>
                  <a:pt x="10984230" y="0"/>
                </a:lnTo>
                <a:lnTo>
                  <a:pt x="10984230" y="19049"/>
                </a:lnTo>
                <a:close/>
              </a:path>
              <a:path w="11280140" h="5674995">
                <a:moveTo>
                  <a:pt x="11022330" y="19049"/>
                </a:moveTo>
                <a:lnTo>
                  <a:pt x="11003280" y="19049"/>
                </a:lnTo>
                <a:lnTo>
                  <a:pt x="11003280" y="0"/>
                </a:lnTo>
                <a:lnTo>
                  <a:pt x="11022330" y="0"/>
                </a:lnTo>
                <a:lnTo>
                  <a:pt x="11022330" y="19049"/>
                </a:lnTo>
                <a:close/>
              </a:path>
              <a:path w="11280140" h="5674995">
                <a:moveTo>
                  <a:pt x="11060430" y="19049"/>
                </a:moveTo>
                <a:lnTo>
                  <a:pt x="11041380" y="19049"/>
                </a:lnTo>
                <a:lnTo>
                  <a:pt x="11041380" y="0"/>
                </a:lnTo>
                <a:lnTo>
                  <a:pt x="11060430" y="0"/>
                </a:lnTo>
                <a:lnTo>
                  <a:pt x="11060430" y="19049"/>
                </a:lnTo>
                <a:close/>
              </a:path>
              <a:path w="11280140" h="5674995">
                <a:moveTo>
                  <a:pt x="11098530" y="19049"/>
                </a:moveTo>
                <a:lnTo>
                  <a:pt x="11079480" y="19049"/>
                </a:lnTo>
                <a:lnTo>
                  <a:pt x="11079480" y="0"/>
                </a:lnTo>
                <a:lnTo>
                  <a:pt x="11098530" y="0"/>
                </a:lnTo>
                <a:lnTo>
                  <a:pt x="11098530" y="19049"/>
                </a:lnTo>
                <a:close/>
              </a:path>
              <a:path w="11280140" h="5674995">
                <a:moveTo>
                  <a:pt x="11136630" y="19049"/>
                </a:moveTo>
                <a:lnTo>
                  <a:pt x="11117580" y="19049"/>
                </a:lnTo>
                <a:lnTo>
                  <a:pt x="11117580" y="0"/>
                </a:lnTo>
                <a:lnTo>
                  <a:pt x="11136630" y="0"/>
                </a:lnTo>
                <a:lnTo>
                  <a:pt x="11136630" y="19049"/>
                </a:lnTo>
                <a:close/>
              </a:path>
              <a:path w="11280140" h="5674995">
                <a:moveTo>
                  <a:pt x="11174730" y="19049"/>
                </a:moveTo>
                <a:lnTo>
                  <a:pt x="11155680" y="19049"/>
                </a:lnTo>
                <a:lnTo>
                  <a:pt x="11155680" y="0"/>
                </a:lnTo>
                <a:lnTo>
                  <a:pt x="11174730" y="0"/>
                </a:lnTo>
                <a:lnTo>
                  <a:pt x="11174730" y="19049"/>
                </a:lnTo>
                <a:close/>
              </a:path>
              <a:path w="11280140" h="5674995">
                <a:moveTo>
                  <a:pt x="11212830" y="19049"/>
                </a:moveTo>
                <a:lnTo>
                  <a:pt x="11193780" y="19049"/>
                </a:lnTo>
                <a:lnTo>
                  <a:pt x="11193780" y="0"/>
                </a:lnTo>
                <a:lnTo>
                  <a:pt x="11212830" y="0"/>
                </a:lnTo>
                <a:lnTo>
                  <a:pt x="11212830" y="19049"/>
                </a:lnTo>
                <a:close/>
              </a:path>
              <a:path w="11280140" h="5674995">
                <a:moveTo>
                  <a:pt x="11250930" y="19049"/>
                </a:moveTo>
                <a:lnTo>
                  <a:pt x="11231880" y="19049"/>
                </a:lnTo>
                <a:lnTo>
                  <a:pt x="11231880" y="0"/>
                </a:lnTo>
                <a:lnTo>
                  <a:pt x="11250930" y="0"/>
                </a:lnTo>
                <a:lnTo>
                  <a:pt x="11250930" y="19049"/>
                </a:lnTo>
                <a:close/>
              </a:path>
              <a:path w="11280140" h="5674995">
                <a:moveTo>
                  <a:pt x="11280140" y="19049"/>
                </a:moveTo>
                <a:lnTo>
                  <a:pt x="11270615" y="19049"/>
                </a:lnTo>
                <a:lnTo>
                  <a:pt x="11269980" y="18415"/>
                </a:lnTo>
                <a:lnTo>
                  <a:pt x="11269980" y="0"/>
                </a:lnTo>
                <a:lnTo>
                  <a:pt x="11270615" y="0"/>
                </a:lnTo>
                <a:lnTo>
                  <a:pt x="11280140" y="9524"/>
                </a:lnTo>
                <a:lnTo>
                  <a:pt x="11280140" y="19049"/>
                </a:lnTo>
                <a:close/>
              </a:path>
              <a:path w="11280140" h="5674995">
                <a:moveTo>
                  <a:pt x="11280140" y="27939"/>
                </a:moveTo>
                <a:lnTo>
                  <a:pt x="11261090" y="27939"/>
                </a:lnTo>
                <a:lnTo>
                  <a:pt x="11261090" y="9524"/>
                </a:lnTo>
                <a:lnTo>
                  <a:pt x="11269980" y="18415"/>
                </a:lnTo>
                <a:lnTo>
                  <a:pt x="11269980" y="19049"/>
                </a:lnTo>
                <a:lnTo>
                  <a:pt x="11280140" y="19049"/>
                </a:lnTo>
                <a:lnTo>
                  <a:pt x="11280140" y="27939"/>
                </a:lnTo>
                <a:close/>
              </a:path>
              <a:path w="11280140" h="5674995">
                <a:moveTo>
                  <a:pt x="11270615" y="19049"/>
                </a:moveTo>
                <a:lnTo>
                  <a:pt x="11269980" y="19049"/>
                </a:lnTo>
                <a:lnTo>
                  <a:pt x="11269980" y="18415"/>
                </a:lnTo>
                <a:lnTo>
                  <a:pt x="11270615" y="19049"/>
                </a:lnTo>
                <a:close/>
              </a:path>
              <a:path w="11280140" h="5674995">
                <a:moveTo>
                  <a:pt x="11280140" y="66039"/>
                </a:moveTo>
                <a:lnTo>
                  <a:pt x="11261090" y="66039"/>
                </a:lnTo>
                <a:lnTo>
                  <a:pt x="11261090" y="46989"/>
                </a:lnTo>
                <a:lnTo>
                  <a:pt x="11280140" y="46989"/>
                </a:lnTo>
                <a:lnTo>
                  <a:pt x="11280140" y="66039"/>
                </a:lnTo>
                <a:close/>
              </a:path>
              <a:path w="11280140" h="5674995">
                <a:moveTo>
                  <a:pt x="11280140" y="104139"/>
                </a:moveTo>
                <a:lnTo>
                  <a:pt x="11261090" y="104139"/>
                </a:lnTo>
                <a:lnTo>
                  <a:pt x="11261090" y="85089"/>
                </a:lnTo>
                <a:lnTo>
                  <a:pt x="11280140" y="85089"/>
                </a:lnTo>
                <a:lnTo>
                  <a:pt x="11280140" y="104139"/>
                </a:lnTo>
                <a:close/>
              </a:path>
              <a:path w="11280140" h="5674995">
                <a:moveTo>
                  <a:pt x="11280140" y="142239"/>
                </a:moveTo>
                <a:lnTo>
                  <a:pt x="11261090" y="142239"/>
                </a:lnTo>
                <a:lnTo>
                  <a:pt x="11261090" y="123189"/>
                </a:lnTo>
                <a:lnTo>
                  <a:pt x="11280140" y="123189"/>
                </a:lnTo>
                <a:lnTo>
                  <a:pt x="11280140" y="142239"/>
                </a:lnTo>
                <a:close/>
              </a:path>
              <a:path w="11280140" h="5674995">
                <a:moveTo>
                  <a:pt x="11280140" y="180339"/>
                </a:moveTo>
                <a:lnTo>
                  <a:pt x="11261090" y="180339"/>
                </a:lnTo>
                <a:lnTo>
                  <a:pt x="11261090" y="161289"/>
                </a:lnTo>
                <a:lnTo>
                  <a:pt x="11280140" y="161289"/>
                </a:lnTo>
                <a:lnTo>
                  <a:pt x="11280140" y="180339"/>
                </a:lnTo>
                <a:close/>
              </a:path>
              <a:path w="11280140" h="5674995">
                <a:moveTo>
                  <a:pt x="11280140" y="218439"/>
                </a:moveTo>
                <a:lnTo>
                  <a:pt x="11261090" y="218439"/>
                </a:lnTo>
                <a:lnTo>
                  <a:pt x="11261090" y="199389"/>
                </a:lnTo>
                <a:lnTo>
                  <a:pt x="11280140" y="199389"/>
                </a:lnTo>
                <a:lnTo>
                  <a:pt x="11280140" y="218439"/>
                </a:lnTo>
                <a:close/>
              </a:path>
              <a:path w="11280140" h="5674995">
                <a:moveTo>
                  <a:pt x="11280140" y="256539"/>
                </a:moveTo>
                <a:lnTo>
                  <a:pt x="11261090" y="256539"/>
                </a:lnTo>
                <a:lnTo>
                  <a:pt x="11261090" y="237489"/>
                </a:lnTo>
                <a:lnTo>
                  <a:pt x="11280140" y="237489"/>
                </a:lnTo>
                <a:lnTo>
                  <a:pt x="11280140" y="256539"/>
                </a:lnTo>
                <a:close/>
              </a:path>
              <a:path w="11280140" h="5674995">
                <a:moveTo>
                  <a:pt x="11280140" y="294639"/>
                </a:moveTo>
                <a:lnTo>
                  <a:pt x="11261090" y="294639"/>
                </a:lnTo>
                <a:lnTo>
                  <a:pt x="11261090" y="275589"/>
                </a:lnTo>
                <a:lnTo>
                  <a:pt x="11280140" y="275589"/>
                </a:lnTo>
                <a:lnTo>
                  <a:pt x="11280140" y="294639"/>
                </a:lnTo>
                <a:close/>
              </a:path>
              <a:path w="11280140" h="5674995">
                <a:moveTo>
                  <a:pt x="11280140" y="332739"/>
                </a:moveTo>
                <a:lnTo>
                  <a:pt x="11261090" y="332739"/>
                </a:lnTo>
                <a:lnTo>
                  <a:pt x="11261090" y="313689"/>
                </a:lnTo>
                <a:lnTo>
                  <a:pt x="11280140" y="313689"/>
                </a:lnTo>
                <a:lnTo>
                  <a:pt x="11280140" y="332739"/>
                </a:lnTo>
                <a:close/>
              </a:path>
              <a:path w="11280140" h="5674995">
                <a:moveTo>
                  <a:pt x="11280140" y="370839"/>
                </a:moveTo>
                <a:lnTo>
                  <a:pt x="11261090" y="370839"/>
                </a:lnTo>
                <a:lnTo>
                  <a:pt x="11261090" y="351789"/>
                </a:lnTo>
                <a:lnTo>
                  <a:pt x="11280140" y="351789"/>
                </a:lnTo>
                <a:lnTo>
                  <a:pt x="11280140" y="370839"/>
                </a:lnTo>
                <a:close/>
              </a:path>
              <a:path w="11280140" h="5674995">
                <a:moveTo>
                  <a:pt x="11280140" y="408939"/>
                </a:moveTo>
                <a:lnTo>
                  <a:pt x="11261090" y="408939"/>
                </a:lnTo>
                <a:lnTo>
                  <a:pt x="11261090" y="389889"/>
                </a:lnTo>
                <a:lnTo>
                  <a:pt x="11280140" y="389889"/>
                </a:lnTo>
                <a:lnTo>
                  <a:pt x="11280140" y="408939"/>
                </a:lnTo>
                <a:close/>
              </a:path>
              <a:path w="11280140" h="5674995">
                <a:moveTo>
                  <a:pt x="11280140" y="447039"/>
                </a:moveTo>
                <a:lnTo>
                  <a:pt x="11261090" y="447039"/>
                </a:lnTo>
                <a:lnTo>
                  <a:pt x="11261090" y="427989"/>
                </a:lnTo>
                <a:lnTo>
                  <a:pt x="11280140" y="427989"/>
                </a:lnTo>
                <a:lnTo>
                  <a:pt x="11280140" y="447039"/>
                </a:lnTo>
                <a:close/>
              </a:path>
              <a:path w="11280140" h="5674995">
                <a:moveTo>
                  <a:pt x="11280140" y="485139"/>
                </a:moveTo>
                <a:lnTo>
                  <a:pt x="11261090" y="485139"/>
                </a:lnTo>
                <a:lnTo>
                  <a:pt x="11261090" y="466089"/>
                </a:lnTo>
                <a:lnTo>
                  <a:pt x="11280140" y="466089"/>
                </a:lnTo>
                <a:lnTo>
                  <a:pt x="11280140" y="485139"/>
                </a:lnTo>
                <a:close/>
              </a:path>
              <a:path w="11280140" h="5674995">
                <a:moveTo>
                  <a:pt x="11280140" y="523239"/>
                </a:moveTo>
                <a:lnTo>
                  <a:pt x="11261090" y="523239"/>
                </a:lnTo>
                <a:lnTo>
                  <a:pt x="11261090" y="504189"/>
                </a:lnTo>
                <a:lnTo>
                  <a:pt x="11280140" y="504189"/>
                </a:lnTo>
                <a:lnTo>
                  <a:pt x="11280140" y="523239"/>
                </a:lnTo>
                <a:close/>
              </a:path>
              <a:path w="11280140" h="5674995">
                <a:moveTo>
                  <a:pt x="11280140" y="561339"/>
                </a:moveTo>
                <a:lnTo>
                  <a:pt x="11261090" y="561339"/>
                </a:lnTo>
                <a:lnTo>
                  <a:pt x="11261090" y="542289"/>
                </a:lnTo>
                <a:lnTo>
                  <a:pt x="11280140" y="542289"/>
                </a:lnTo>
                <a:lnTo>
                  <a:pt x="11280140" y="561339"/>
                </a:lnTo>
                <a:close/>
              </a:path>
              <a:path w="11280140" h="5674995">
                <a:moveTo>
                  <a:pt x="11280140" y="599439"/>
                </a:moveTo>
                <a:lnTo>
                  <a:pt x="11261090" y="599439"/>
                </a:lnTo>
                <a:lnTo>
                  <a:pt x="11261090" y="580389"/>
                </a:lnTo>
                <a:lnTo>
                  <a:pt x="11280140" y="580389"/>
                </a:lnTo>
                <a:lnTo>
                  <a:pt x="11280140" y="599439"/>
                </a:lnTo>
                <a:close/>
              </a:path>
              <a:path w="11280140" h="5674995">
                <a:moveTo>
                  <a:pt x="11280140" y="637539"/>
                </a:moveTo>
                <a:lnTo>
                  <a:pt x="11261090" y="637539"/>
                </a:lnTo>
                <a:lnTo>
                  <a:pt x="11261090" y="618489"/>
                </a:lnTo>
                <a:lnTo>
                  <a:pt x="11280140" y="618489"/>
                </a:lnTo>
                <a:lnTo>
                  <a:pt x="11280140" y="637539"/>
                </a:lnTo>
                <a:close/>
              </a:path>
              <a:path w="11280140" h="5674995">
                <a:moveTo>
                  <a:pt x="11280140" y="675639"/>
                </a:moveTo>
                <a:lnTo>
                  <a:pt x="11261090" y="675639"/>
                </a:lnTo>
                <a:lnTo>
                  <a:pt x="11261090" y="656589"/>
                </a:lnTo>
                <a:lnTo>
                  <a:pt x="11280140" y="656589"/>
                </a:lnTo>
                <a:lnTo>
                  <a:pt x="11280140" y="675639"/>
                </a:lnTo>
                <a:close/>
              </a:path>
              <a:path w="11280140" h="5674995">
                <a:moveTo>
                  <a:pt x="11280140" y="713739"/>
                </a:moveTo>
                <a:lnTo>
                  <a:pt x="11261090" y="713739"/>
                </a:lnTo>
                <a:lnTo>
                  <a:pt x="11261090" y="694689"/>
                </a:lnTo>
                <a:lnTo>
                  <a:pt x="11280140" y="694689"/>
                </a:lnTo>
                <a:lnTo>
                  <a:pt x="11280140" y="713739"/>
                </a:lnTo>
                <a:close/>
              </a:path>
              <a:path w="11280140" h="5674995">
                <a:moveTo>
                  <a:pt x="11280140" y="751839"/>
                </a:moveTo>
                <a:lnTo>
                  <a:pt x="11261090" y="751839"/>
                </a:lnTo>
                <a:lnTo>
                  <a:pt x="11261090" y="732789"/>
                </a:lnTo>
                <a:lnTo>
                  <a:pt x="11280140" y="732789"/>
                </a:lnTo>
                <a:lnTo>
                  <a:pt x="11280140" y="751839"/>
                </a:lnTo>
                <a:close/>
              </a:path>
              <a:path w="11280140" h="5674995">
                <a:moveTo>
                  <a:pt x="11280140" y="789939"/>
                </a:moveTo>
                <a:lnTo>
                  <a:pt x="11261090" y="789939"/>
                </a:lnTo>
                <a:lnTo>
                  <a:pt x="11261090" y="770889"/>
                </a:lnTo>
                <a:lnTo>
                  <a:pt x="11280140" y="770889"/>
                </a:lnTo>
                <a:lnTo>
                  <a:pt x="11280140" y="789939"/>
                </a:lnTo>
                <a:close/>
              </a:path>
              <a:path w="11280140" h="5674995">
                <a:moveTo>
                  <a:pt x="11280140" y="828039"/>
                </a:moveTo>
                <a:lnTo>
                  <a:pt x="11261090" y="828039"/>
                </a:lnTo>
                <a:lnTo>
                  <a:pt x="11261090" y="808989"/>
                </a:lnTo>
                <a:lnTo>
                  <a:pt x="11280140" y="808989"/>
                </a:lnTo>
                <a:lnTo>
                  <a:pt x="11280140" y="828039"/>
                </a:lnTo>
                <a:close/>
              </a:path>
              <a:path w="11280140" h="5674995">
                <a:moveTo>
                  <a:pt x="11280140" y="866139"/>
                </a:moveTo>
                <a:lnTo>
                  <a:pt x="11261090" y="866139"/>
                </a:lnTo>
                <a:lnTo>
                  <a:pt x="11261090" y="847089"/>
                </a:lnTo>
                <a:lnTo>
                  <a:pt x="11280140" y="847089"/>
                </a:lnTo>
                <a:lnTo>
                  <a:pt x="11280140" y="866139"/>
                </a:lnTo>
                <a:close/>
              </a:path>
              <a:path w="11280140" h="5674995">
                <a:moveTo>
                  <a:pt x="11280140" y="904239"/>
                </a:moveTo>
                <a:lnTo>
                  <a:pt x="11261090" y="904239"/>
                </a:lnTo>
                <a:lnTo>
                  <a:pt x="11261090" y="885189"/>
                </a:lnTo>
                <a:lnTo>
                  <a:pt x="11280140" y="885189"/>
                </a:lnTo>
                <a:lnTo>
                  <a:pt x="11280140" y="904239"/>
                </a:lnTo>
                <a:close/>
              </a:path>
              <a:path w="11280140" h="5674995">
                <a:moveTo>
                  <a:pt x="11280140" y="942339"/>
                </a:moveTo>
                <a:lnTo>
                  <a:pt x="11261090" y="942339"/>
                </a:lnTo>
                <a:lnTo>
                  <a:pt x="11261090" y="923289"/>
                </a:lnTo>
                <a:lnTo>
                  <a:pt x="11280140" y="923289"/>
                </a:lnTo>
                <a:lnTo>
                  <a:pt x="11280140" y="942339"/>
                </a:lnTo>
                <a:close/>
              </a:path>
              <a:path w="11280140" h="5674995">
                <a:moveTo>
                  <a:pt x="11280140" y="980439"/>
                </a:moveTo>
                <a:lnTo>
                  <a:pt x="11261090" y="980439"/>
                </a:lnTo>
                <a:lnTo>
                  <a:pt x="11261090" y="961389"/>
                </a:lnTo>
                <a:lnTo>
                  <a:pt x="11280140" y="961389"/>
                </a:lnTo>
                <a:lnTo>
                  <a:pt x="11280140" y="980439"/>
                </a:lnTo>
                <a:close/>
              </a:path>
              <a:path w="11280140" h="5674995">
                <a:moveTo>
                  <a:pt x="11280140" y="1018539"/>
                </a:moveTo>
                <a:lnTo>
                  <a:pt x="11261090" y="1018539"/>
                </a:lnTo>
                <a:lnTo>
                  <a:pt x="11261090" y="999489"/>
                </a:lnTo>
                <a:lnTo>
                  <a:pt x="11280140" y="999489"/>
                </a:lnTo>
                <a:lnTo>
                  <a:pt x="11280140" y="1018539"/>
                </a:lnTo>
                <a:close/>
              </a:path>
              <a:path w="11280140" h="5674995">
                <a:moveTo>
                  <a:pt x="11280140" y="1056639"/>
                </a:moveTo>
                <a:lnTo>
                  <a:pt x="11261090" y="1056639"/>
                </a:lnTo>
                <a:lnTo>
                  <a:pt x="11261090" y="1037589"/>
                </a:lnTo>
                <a:lnTo>
                  <a:pt x="11280140" y="1037589"/>
                </a:lnTo>
                <a:lnTo>
                  <a:pt x="11280140" y="1056639"/>
                </a:lnTo>
                <a:close/>
              </a:path>
              <a:path w="11280140" h="5674995">
                <a:moveTo>
                  <a:pt x="11280140" y="1094739"/>
                </a:moveTo>
                <a:lnTo>
                  <a:pt x="11261090" y="1094739"/>
                </a:lnTo>
                <a:lnTo>
                  <a:pt x="11261090" y="1075689"/>
                </a:lnTo>
                <a:lnTo>
                  <a:pt x="11280140" y="1075689"/>
                </a:lnTo>
                <a:lnTo>
                  <a:pt x="11280140" y="1094739"/>
                </a:lnTo>
                <a:close/>
              </a:path>
              <a:path w="11280140" h="5674995">
                <a:moveTo>
                  <a:pt x="11280140" y="1132839"/>
                </a:moveTo>
                <a:lnTo>
                  <a:pt x="11261090" y="1132839"/>
                </a:lnTo>
                <a:lnTo>
                  <a:pt x="11261090" y="1113789"/>
                </a:lnTo>
                <a:lnTo>
                  <a:pt x="11280140" y="1113789"/>
                </a:lnTo>
                <a:lnTo>
                  <a:pt x="11280140" y="1132839"/>
                </a:lnTo>
                <a:close/>
              </a:path>
              <a:path w="11280140" h="5674995">
                <a:moveTo>
                  <a:pt x="11280140" y="1170939"/>
                </a:moveTo>
                <a:lnTo>
                  <a:pt x="11261090" y="1170939"/>
                </a:lnTo>
                <a:lnTo>
                  <a:pt x="11261090" y="1151889"/>
                </a:lnTo>
                <a:lnTo>
                  <a:pt x="11280140" y="1151889"/>
                </a:lnTo>
                <a:lnTo>
                  <a:pt x="11280140" y="1170939"/>
                </a:lnTo>
                <a:close/>
              </a:path>
              <a:path w="11280140" h="5674995">
                <a:moveTo>
                  <a:pt x="11280140" y="1209039"/>
                </a:moveTo>
                <a:lnTo>
                  <a:pt x="11261090" y="1209039"/>
                </a:lnTo>
                <a:lnTo>
                  <a:pt x="11261090" y="1189989"/>
                </a:lnTo>
                <a:lnTo>
                  <a:pt x="11280140" y="1189989"/>
                </a:lnTo>
                <a:lnTo>
                  <a:pt x="11280140" y="1209039"/>
                </a:lnTo>
                <a:close/>
              </a:path>
              <a:path w="11280140" h="5674995">
                <a:moveTo>
                  <a:pt x="11280140" y="1247139"/>
                </a:moveTo>
                <a:lnTo>
                  <a:pt x="11261090" y="1247139"/>
                </a:lnTo>
                <a:lnTo>
                  <a:pt x="11261090" y="1228089"/>
                </a:lnTo>
                <a:lnTo>
                  <a:pt x="11280140" y="1228089"/>
                </a:lnTo>
                <a:lnTo>
                  <a:pt x="11280140" y="1247139"/>
                </a:lnTo>
                <a:close/>
              </a:path>
              <a:path w="11280140" h="5674995">
                <a:moveTo>
                  <a:pt x="11280140" y="1285239"/>
                </a:moveTo>
                <a:lnTo>
                  <a:pt x="11261090" y="1285239"/>
                </a:lnTo>
                <a:lnTo>
                  <a:pt x="11261090" y="1266189"/>
                </a:lnTo>
                <a:lnTo>
                  <a:pt x="11280140" y="1266189"/>
                </a:lnTo>
                <a:lnTo>
                  <a:pt x="11280140" y="1285239"/>
                </a:lnTo>
                <a:close/>
              </a:path>
              <a:path w="11280140" h="5674995">
                <a:moveTo>
                  <a:pt x="11280140" y="1323339"/>
                </a:moveTo>
                <a:lnTo>
                  <a:pt x="11261090" y="1323339"/>
                </a:lnTo>
                <a:lnTo>
                  <a:pt x="11261090" y="1304289"/>
                </a:lnTo>
                <a:lnTo>
                  <a:pt x="11280140" y="1304289"/>
                </a:lnTo>
                <a:lnTo>
                  <a:pt x="11280140" y="1323339"/>
                </a:lnTo>
                <a:close/>
              </a:path>
              <a:path w="11280140" h="5674995">
                <a:moveTo>
                  <a:pt x="11280140" y="1361439"/>
                </a:moveTo>
                <a:lnTo>
                  <a:pt x="11261090" y="1361439"/>
                </a:lnTo>
                <a:lnTo>
                  <a:pt x="11261090" y="1342389"/>
                </a:lnTo>
                <a:lnTo>
                  <a:pt x="11280140" y="1342389"/>
                </a:lnTo>
                <a:lnTo>
                  <a:pt x="11280140" y="1361439"/>
                </a:lnTo>
                <a:close/>
              </a:path>
              <a:path w="11280140" h="5674995">
                <a:moveTo>
                  <a:pt x="11280140" y="1399539"/>
                </a:moveTo>
                <a:lnTo>
                  <a:pt x="11261090" y="1399539"/>
                </a:lnTo>
                <a:lnTo>
                  <a:pt x="11261090" y="1380489"/>
                </a:lnTo>
                <a:lnTo>
                  <a:pt x="11280140" y="1380489"/>
                </a:lnTo>
                <a:lnTo>
                  <a:pt x="11280140" y="1399539"/>
                </a:lnTo>
                <a:close/>
              </a:path>
              <a:path w="11280140" h="5674995">
                <a:moveTo>
                  <a:pt x="11280140" y="1437639"/>
                </a:moveTo>
                <a:lnTo>
                  <a:pt x="11261090" y="1437639"/>
                </a:lnTo>
                <a:lnTo>
                  <a:pt x="11261090" y="1418589"/>
                </a:lnTo>
                <a:lnTo>
                  <a:pt x="11280140" y="1418589"/>
                </a:lnTo>
                <a:lnTo>
                  <a:pt x="11280140" y="1437639"/>
                </a:lnTo>
                <a:close/>
              </a:path>
              <a:path w="11280140" h="5674995">
                <a:moveTo>
                  <a:pt x="11280140" y="1475739"/>
                </a:moveTo>
                <a:lnTo>
                  <a:pt x="11261090" y="1475739"/>
                </a:lnTo>
                <a:lnTo>
                  <a:pt x="11261090" y="1456689"/>
                </a:lnTo>
                <a:lnTo>
                  <a:pt x="11280140" y="1456689"/>
                </a:lnTo>
                <a:lnTo>
                  <a:pt x="11280140" y="1475739"/>
                </a:lnTo>
                <a:close/>
              </a:path>
              <a:path w="11280140" h="5674995">
                <a:moveTo>
                  <a:pt x="11280140" y="1513839"/>
                </a:moveTo>
                <a:lnTo>
                  <a:pt x="11261090" y="1513839"/>
                </a:lnTo>
                <a:lnTo>
                  <a:pt x="11261090" y="1494789"/>
                </a:lnTo>
                <a:lnTo>
                  <a:pt x="11280140" y="1494789"/>
                </a:lnTo>
                <a:lnTo>
                  <a:pt x="11280140" y="1513839"/>
                </a:lnTo>
                <a:close/>
              </a:path>
              <a:path w="11280140" h="5674995">
                <a:moveTo>
                  <a:pt x="11280140" y="1551939"/>
                </a:moveTo>
                <a:lnTo>
                  <a:pt x="11261090" y="1551939"/>
                </a:lnTo>
                <a:lnTo>
                  <a:pt x="11261090" y="1532889"/>
                </a:lnTo>
                <a:lnTo>
                  <a:pt x="11280140" y="1532889"/>
                </a:lnTo>
                <a:lnTo>
                  <a:pt x="11280140" y="1551939"/>
                </a:lnTo>
                <a:close/>
              </a:path>
              <a:path w="11280140" h="5674995">
                <a:moveTo>
                  <a:pt x="11280140" y="1590039"/>
                </a:moveTo>
                <a:lnTo>
                  <a:pt x="11261090" y="1590039"/>
                </a:lnTo>
                <a:lnTo>
                  <a:pt x="11261090" y="1570989"/>
                </a:lnTo>
                <a:lnTo>
                  <a:pt x="11280140" y="1570989"/>
                </a:lnTo>
                <a:lnTo>
                  <a:pt x="11280140" y="1590039"/>
                </a:lnTo>
                <a:close/>
              </a:path>
              <a:path w="11280140" h="5674995">
                <a:moveTo>
                  <a:pt x="11280140" y="1628139"/>
                </a:moveTo>
                <a:lnTo>
                  <a:pt x="11261090" y="1628139"/>
                </a:lnTo>
                <a:lnTo>
                  <a:pt x="11261090" y="1609089"/>
                </a:lnTo>
                <a:lnTo>
                  <a:pt x="11280140" y="1609089"/>
                </a:lnTo>
                <a:lnTo>
                  <a:pt x="11280140" y="1628139"/>
                </a:lnTo>
                <a:close/>
              </a:path>
              <a:path w="11280140" h="5674995">
                <a:moveTo>
                  <a:pt x="11280140" y="1666239"/>
                </a:moveTo>
                <a:lnTo>
                  <a:pt x="11261090" y="1666239"/>
                </a:lnTo>
                <a:lnTo>
                  <a:pt x="11261090" y="1647189"/>
                </a:lnTo>
                <a:lnTo>
                  <a:pt x="11280140" y="1647189"/>
                </a:lnTo>
                <a:lnTo>
                  <a:pt x="11280140" y="1666239"/>
                </a:lnTo>
                <a:close/>
              </a:path>
              <a:path w="11280140" h="5674995">
                <a:moveTo>
                  <a:pt x="11280140" y="1704339"/>
                </a:moveTo>
                <a:lnTo>
                  <a:pt x="11261090" y="1704339"/>
                </a:lnTo>
                <a:lnTo>
                  <a:pt x="11261090" y="1685289"/>
                </a:lnTo>
                <a:lnTo>
                  <a:pt x="11280140" y="1685289"/>
                </a:lnTo>
                <a:lnTo>
                  <a:pt x="11280140" y="1704339"/>
                </a:lnTo>
                <a:close/>
              </a:path>
              <a:path w="11280140" h="5674995">
                <a:moveTo>
                  <a:pt x="11280140" y="1742439"/>
                </a:moveTo>
                <a:lnTo>
                  <a:pt x="11261090" y="1742439"/>
                </a:lnTo>
                <a:lnTo>
                  <a:pt x="11261090" y="1723389"/>
                </a:lnTo>
                <a:lnTo>
                  <a:pt x="11280140" y="1723389"/>
                </a:lnTo>
                <a:lnTo>
                  <a:pt x="11280140" y="1742439"/>
                </a:lnTo>
                <a:close/>
              </a:path>
              <a:path w="11280140" h="5674995">
                <a:moveTo>
                  <a:pt x="11280140" y="1780539"/>
                </a:moveTo>
                <a:lnTo>
                  <a:pt x="11261090" y="1780539"/>
                </a:lnTo>
                <a:lnTo>
                  <a:pt x="11261090" y="1761489"/>
                </a:lnTo>
                <a:lnTo>
                  <a:pt x="11280140" y="1761489"/>
                </a:lnTo>
                <a:lnTo>
                  <a:pt x="11280140" y="1780539"/>
                </a:lnTo>
                <a:close/>
              </a:path>
              <a:path w="11280140" h="5674995">
                <a:moveTo>
                  <a:pt x="11280140" y="1818639"/>
                </a:moveTo>
                <a:lnTo>
                  <a:pt x="11261090" y="1818639"/>
                </a:lnTo>
                <a:lnTo>
                  <a:pt x="11261090" y="1799589"/>
                </a:lnTo>
                <a:lnTo>
                  <a:pt x="11280140" y="1799589"/>
                </a:lnTo>
                <a:lnTo>
                  <a:pt x="11280140" y="1818639"/>
                </a:lnTo>
                <a:close/>
              </a:path>
              <a:path w="11280140" h="5674995">
                <a:moveTo>
                  <a:pt x="11280140" y="1856739"/>
                </a:moveTo>
                <a:lnTo>
                  <a:pt x="11261090" y="1856739"/>
                </a:lnTo>
                <a:lnTo>
                  <a:pt x="11261090" y="1837689"/>
                </a:lnTo>
                <a:lnTo>
                  <a:pt x="11280140" y="1837689"/>
                </a:lnTo>
                <a:lnTo>
                  <a:pt x="11280140" y="1856739"/>
                </a:lnTo>
                <a:close/>
              </a:path>
              <a:path w="11280140" h="5674995">
                <a:moveTo>
                  <a:pt x="11280140" y="1894839"/>
                </a:moveTo>
                <a:lnTo>
                  <a:pt x="11261090" y="1894839"/>
                </a:lnTo>
                <a:lnTo>
                  <a:pt x="11261090" y="1875789"/>
                </a:lnTo>
                <a:lnTo>
                  <a:pt x="11280140" y="1875789"/>
                </a:lnTo>
                <a:lnTo>
                  <a:pt x="11280140" y="1894839"/>
                </a:lnTo>
                <a:close/>
              </a:path>
              <a:path w="11280140" h="5674995">
                <a:moveTo>
                  <a:pt x="11280140" y="1932939"/>
                </a:moveTo>
                <a:lnTo>
                  <a:pt x="11261090" y="1932939"/>
                </a:lnTo>
                <a:lnTo>
                  <a:pt x="11261090" y="1913889"/>
                </a:lnTo>
                <a:lnTo>
                  <a:pt x="11280140" y="1913889"/>
                </a:lnTo>
                <a:lnTo>
                  <a:pt x="11280140" y="1932939"/>
                </a:lnTo>
                <a:close/>
              </a:path>
              <a:path w="11280140" h="5674995">
                <a:moveTo>
                  <a:pt x="11280140" y="1971039"/>
                </a:moveTo>
                <a:lnTo>
                  <a:pt x="11261090" y="1971039"/>
                </a:lnTo>
                <a:lnTo>
                  <a:pt x="11261090" y="1951989"/>
                </a:lnTo>
                <a:lnTo>
                  <a:pt x="11280140" y="1951989"/>
                </a:lnTo>
                <a:lnTo>
                  <a:pt x="11280140" y="1971039"/>
                </a:lnTo>
                <a:close/>
              </a:path>
              <a:path w="11280140" h="5674995">
                <a:moveTo>
                  <a:pt x="11280140" y="2009139"/>
                </a:moveTo>
                <a:lnTo>
                  <a:pt x="11261090" y="2009139"/>
                </a:lnTo>
                <a:lnTo>
                  <a:pt x="11261090" y="1990089"/>
                </a:lnTo>
                <a:lnTo>
                  <a:pt x="11280140" y="1990089"/>
                </a:lnTo>
                <a:lnTo>
                  <a:pt x="11280140" y="2009139"/>
                </a:lnTo>
                <a:close/>
              </a:path>
              <a:path w="11280140" h="5674995">
                <a:moveTo>
                  <a:pt x="11280140" y="2047239"/>
                </a:moveTo>
                <a:lnTo>
                  <a:pt x="11261090" y="2047239"/>
                </a:lnTo>
                <a:lnTo>
                  <a:pt x="11261090" y="2028189"/>
                </a:lnTo>
                <a:lnTo>
                  <a:pt x="11280140" y="2028189"/>
                </a:lnTo>
                <a:lnTo>
                  <a:pt x="11280140" y="2047239"/>
                </a:lnTo>
                <a:close/>
              </a:path>
              <a:path w="11280140" h="5674995">
                <a:moveTo>
                  <a:pt x="11280140" y="2085339"/>
                </a:moveTo>
                <a:lnTo>
                  <a:pt x="11261090" y="2085339"/>
                </a:lnTo>
                <a:lnTo>
                  <a:pt x="11261090" y="2066289"/>
                </a:lnTo>
                <a:lnTo>
                  <a:pt x="11280140" y="2066289"/>
                </a:lnTo>
                <a:lnTo>
                  <a:pt x="11280140" y="2085339"/>
                </a:lnTo>
                <a:close/>
              </a:path>
              <a:path w="11280140" h="5674995">
                <a:moveTo>
                  <a:pt x="11280140" y="2123440"/>
                </a:moveTo>
                <a:lnTo>
                  <a:pt x="11261090" y="2123440"/>
                </a:lnTo>
                <a:lnTo>
                  <a:pt x="11261090" y="2104390"/>
                </a:lnTo>
                <a:lnTo>
                  <a:pt x="11280140" y="2104390"/>
                </a:lnTo>
                <a:lnTo>
                  <a:pt x="11280140" y="2123440"/>
                </a:lnTo>
                <a:close/>
              </a:path>
              <a:path w="11280140" h="5674995">
                <a:moveTo>
                  <a:pt x="11280140" y="2161540"/>
                </a:moveTo>
                <a:lnTo>
                  <a:pt x="11261090" y="2161540"/>
                </a:lnTo>
                <a:lnTo>
                  <a:pt x="11261090" y="2142490"/>
                </a:lnTo>
                <a:lnTo>
                  <a:pt x="11280140" y="2142490"/>
                </a:lnTo>
                <a:lnTo>
                  <a:pt x="11280140" y="2161540"/>
                </a:lnTo>
                <a:close/>
              </a:path>
              <a:path w="11280140" h="5674995">
                <a:moveTo>
                  <a:pt x="11280140" y="2199640"/>
                </a:moveTo>
                <a:lnTo>
                  <a:pt x="11261090" y="2199640"/>
                </a:lnTo>
                <a:lnTo>
                  <a:pt x="11261090" y="2180590"/>
                </a:lnTo>
                <a:lnTo>
                  <a:pt x="11280140" y="2180590"/>
                </a:lnTo>
                <a:lnTo>
                  <a:pt x="11280140" y="2199640"/>
                </a:lnTo>
                <a:close/>
              </a:path>
              <a:path w="11280140" h="5674995">
                <a:moveTo>
                  <a:pt x="11280140" y="2237740"/>
                </a:moveTo>
                <a:lnTo>
                  <a:pt x="11261090" y="2237740"/>
                </a:lnTo>
                <a:lnTo>
                  <a:pt x="11261090" y="2218690"/>
                </a:lnTo>
                <a:lnTo>
                  <a:pt x="11280140" y="2218690"/>
                </a:lnTo>
                <a:lnTo>
                  <a:pt x="11280140" y="2237740"/>
                </a:lnTo>
                <a:close/>
              </a:path>
              <a:path w="11280140" h="5674995">
                <a:moveTo>
                  <a:pt x="11280140" y="2275840"/>
                </a:moveTo>
                <a:lnTo>
                  <a:pt x="11261090" y="2275840"/>
                </a:lnTo>
                <a:lnTo>
                  <a:pt x="11261090" y="2256790"/>
                </a:lnTo>
                <a:lnTo>
                  <a:pt x="11280140" y="2256790"/>
                </a:lnTo>
                <a:lnTo>
                  <a:pt x="11280140" y="2275840"/>
                </a:lnTo>
                <a:close/>
              </a:path>
              <a:path w="11280140" h="5674995">
                <a:moveTo>
                  <a:pt x="11280140" y="2313940"/>
                </a:moveTo>
                <a:lnTo>
                  <a:pt x="11261090" y="2313940"/>
                </a:lnTo>
                <a:lnTo>
                  <a:pt x="11261090" y="2294890"/>
                </a:lnTo>
                <a:lnTo>
                  <a:pt x="11280140" y="2294890"/>
                </a:lnTo>
                <a:lnTo>
                  <a:pt x="11280140" y="2313940"/>
                </a:lnTo>
                <a:close/>
              </a:path>
              <a:path w="11280140" h="5674995">
                <a:moveTo>
                  <a:pt x="11280140" y="2352040"/>
                </a:moveTo>
                <a:lnTo>
                  <a:pt x="11261090" y="2352040"/>
                </a:lnTo>
                <a:lnTo>
                  <a:pt x="11261090" y="2332990"/>
                </a:lnTo>
                <a:lnTo>
                  <a:pt x="11280140" y="2332990"/>
                </a:lnTo>
                <a:lnTo>
                  <a:pt x="11280140" y="2352040"/>
                </a:lnTo>
                <a:close/>
              </a:path>
              <a:path w="11280140" h="5674995">
                <a:moveTo>
                  <a:pt x="11280140" y="2390140"/>
                </a:moveTo>
                <a:lnTo>
                  <a:pt x="11261090" y="2390140"/>
                </a:lnTo>
                <a:lnTo>
                  <a:pt x="11261090" y="2371090"/>
                </a:lnTo>
                <a:lnTo>
                  <a:pt x="11280140" y="2371090"/>
                </a:lnTo>
                <a:lnTo>
                  <a:pt x="11280140" y="2390140"/>
                </a:lnTo>
                <a:close/>
              </a:path>
              <a:path w="11280140" h="5674995">
                <a:moveTo>
                  <a:pt x="11280140" y="2428240"/>
                </a:moveTo>
                <a:lnTo>
                  <a:pt x="11261090" y="2428240"/>
                </a:lnTo>
                <a:lnTo>
                  <a:pt x="11261090" y="2409190"/>
                </a:lnTo>
                <a:lnTo>
                  <a:pt x="11280140" y="2409190"/>
                </a:lnTo>
                <a:lnTo>
                  <a:pt x="11280140" y="2428240"/>
                </a:lnTo>
                <a:close/>
              </a:path>
              <a:path w="11280140" h="5674995">
                <a:moveTo>
                  <a:pt x="11280140" y="2466340"/>
                </a:moveTo>
                <a:lnTo>
                  <a:pt x="11261090" y="2466340"/>
                </a:lnTo>
                <a:lnTo>
                  <a:pt x="11261090" y="2447290"/>
                </a:lnTo>
                <a:lnTo>
                  <a:pt x="11280140" y="2447290"/>
                </a:lnTo>
                <a:lnTo>
                  <a:pt x="11280140" y="2466340"/>
                </a:lnTo>
                <a:close/>
              </a:path>
              <a:path w="11280140" h="5674995">
                <a:moveTo>
                  <a:pt x="11280140" y="2504440"/>
                </a:moveTo>
                <a:lnTo>
                  <a:pt x="11261090" y="2504440"/>
                </a:lnTo>
                <a:lnTo>
                  <a:pt x="11261090" y="2485390"/>
                </a:lnTo>
                <a:lnTo>
                  <a:pt x="11280140" y="2485390"/>
                </a:lnTo>
                <a:lnTo>
                  <a:pt x="11280140" y="2504440"/>
                </a:lnTo>
                <a:close/>
              </a:path>
              <a:path w="11280140" h="5674995">
                <a:moveTo>
                  <a:pt x="11280140" y="2542540"/>
                </a:moveTo>
                <a:lnTo>
                  <a:pt x="11261090" y="2542540"/>
                </a:lnTo>
                <a:lnTo>
                  <a:pt x="11261090" y="2523490"/>
                </a:lnTo>
                <a:lnTo>
                  <a:pt x="11280140" y="2523490"/>
                </a:lnTo>
                <a:lnTo>
                  <a:pt x="11280140" y="2542540"/>
                </a:lnTo>
                <a:close/>
              </a:path>
              <a:path w="11280140" h="5674995">
                <a:moveTo>
                  <a:pt x="11280140" y="2580640"/>
                </a:moveTo>
                <a:lnTo>
                  <a:pt x="11261090" y="2580640"/>
                </a:lnTo>
                <a:lnTo>
                  <a:pt x="11261090" y="2561590"/>
                </a:lnTo>
                <a:lnTo>
                  <a:pt x="11280140" y="2561590"/>
                </a:lnTo>
                <a:lnTo>
                  <a:pt x="11280140" y="2580640"/>
                </a:lnTo>
                <a:close/>
              </a:path>
              <a:path w="11280140" h="5674995">
                <a:moveTo>
                  <a:pt x="11280140" y="2618740"/>
                </a:moveTo>
                <a:lnTo>
                  <a:pt x="11261090" y="2618740"/>
                </a:lnTo>
                <a:lnTo>
                  <a:pt x="11261090" y="2599690"/>
                </a:lnTo>
                <a:lnTo>
                  <a:pt x="11280140" y="2599690"/>
                </a:lnTo>
                <a:lnTo>
                  <a:pt x="11280140" y="2618740"/>
                </a:lnTo>
                <a:close/>
              </a:path>
              <a:path w="11280140" h="5674995">
                <a:moveTo>
                  <a:pt x="11280140" y="2656840"/>
                </a:moveTo>
                <a:lnTo>
                  <a:pt x="11261090" y="2656840"/>
                </a:lnTo>
                <a:lnTo>
                  <a:pt x="11261090" y="2637790"/>
                </a:lnTo>
                <a:lnTo>
                  <a:pt x="11280140" y="2637790"/>
                </a:lnTo>
                <a:lnTo>
                  <a:pt x="11280140" y="2656840"/>
                </a:lnTo>
                <a:close/>
              </a:path>
              <a:path w="11280140" h="5674995">
                <a:moveTo>
                  <a:pt x="11280140" y="2694940"/>
                </a:moveTo>
                <a:lnTo>
                  <a:pt x="11261090" y="2694940"/>
                </a:lnTo>
                <a:lnTo>
                  <a:pt x="11261090" y="2675890"/>
                </a:lnTo>
                <a:lnTo>
                  <a:pt x="11280140" y="2675890"/>
                </a:lnTo>
                <a:lnTo>
                  <a:pt x="11280140" y="2694940"/>
                </a:lnTo>
                <a:close/>
              </a:path>
              <a:path w="11280140" h="5674995">
                <a:moveTo>
                  <a:pt x="11280140" y="2733040"/>
                </a:moveTo>
                <a:lnTo>
                  <a:pt x="11261090" y="2733040"/>
                </a:lnTo>
                <a:lnTo>
                  <a:pt x="11261090" y="2713990"/>
                </a:lnTo>
                <a:lnTo>
                  <a:pt x="11280140" y="2713990"/>
                </a:lnTo>
                <a:lnTo>
                  <a:pt x="11280140" y="2733040"/>
                </a:lnTo>
                <a:close/>
              </a:path>
              <a:path w="11280140" h="5674995">
                <a:moveTo>
                  <a:pt x="11280140" y="2771140"/>
                </a:moveTo>
                <a:lnTo>
                  <a:pt x="11261090" y="2771140"/>
                </a:lnTo>
                <a:lnTo>
                  <a:pt x="11261090" y="2752090"/>
                </a:lnTo>
                <a:lnTo>
                  <a:pt x="11280140" y="2752090"/>
                </a:lnTo>
                <a:lnTo>
                  <a:pt x="11280140" y="2771140"/>
                </a:lnTo>
                <a:close/>
              </a:path>
              <a:path w="11280140" h="5674995">
                <a:moveTo>
                  <a:pt x="11280140" y="2809240"/>
                </a:moveTo>
                <a:lnTo>
                  <a:pt x="11261090" y="2809240"/>
                </a:lnTo>
                <a:lnTo>
                  <a:pt x="11261090" y="2790190"/>
                </a:lnTo>
                <a:lnTo>
                  <a:pt x="11280140" y="2790190"/>
                </a:lnTo>
                <a:lnTo>
                  <a:pt x="11280140" y="2809240"/>
                </a:lnTo>
                <a:close/>
              </a:path>
              <a:path w="11280140" h="5674995">
                <a:moveTo>
                  <a:pt x="11280140" y="2847340"/>
                </a:moveTo>
                <a:lnTo>
                  <a:pt x="11261090" y="2847340"/>
                </a:lnTo>
                <a:lnTo>
                  <a:pt x="11261090" y="2828290"/>
                </a:lnTo>
                <a:lnTo>
                  <a:pt x="11280140" y="2828290"/>
                </a:lnTo>
                <a:lnTo>
                  <a:pt x="11280140" y="2847340"/>
                </a:lnTo>
                <a:close/>
              </a:path>
              <a:path w="11280140" h="5674995">
                <a:moveTo>
                  <a:pt x="11280140" y="2885440"/>
                </a:moveTo>
                <a:lnTo>
                  <a:pt x="11261090" y="2885440"/>
                </a:lnTo>
                <a:lnTo>
                  <a:pt x="11261090" y="2866390"/>
                </a:lnTo>
                <a:lnTo>
                  <a:pt x="11280140" y="2866390"/>
                </a:lnTo>
                <a:lnTo>
                  <a:pt x="11280140" y="2885440"/>
                </a:lnTo>
                <a:close/>
              </a:path>
              <a:path w="11280140" h="5674995">
                <a:moveTo>
                  <a:pt x="11280140" y="2923540"/>
                </a:moveTo>
                <a:lnTo>
                  <a:pt x="11261090" y="2923540"/>
                </a:lnTo>
                <a:lnTo>
                  <a:pt x="11261090" y="2904490"/>
                </a:lnTo>
                <a:lnTo>
                  <a:pt x="11280140" y="2904490"/>
                </a:lnTo>
                <a:lnTo>
                  <a:pt x="11280140" y="2923540"/>
                </a:lnTo>
                <a:close/>
              </a:path>
              <a:path w="11280140" h="5674995">
                <a:moveTo>
                  <a:pt x="11280140" y="2961640"/>
                </a:moveTo>
                <a:lnTo>
                  <a:pt x="11261090" y="2961640"/>
                </a:lnTo>
                <a:lnTo>
                  <a:pt x="11261090" y="2942590"/>
                </a:lnTo>
                <a:lnTo>
                  <a:pt x="11280140" y="2942590"/>
                </a:lnTo>
                <a:lnTo>
                  <a:pt x="11280140" y="2961640"/>
                </a:lnTo>
                <a:close/>
              </a:path>
              <a:path w="11280140" h="5674995">
                <a:moveTo>
                  <a:pt x="11280140" y="2999740"/>
                </a:moveTo>
                <a:lnTo>
                  <a:pt x="11261090" y="2999740"/>
                </a:lnTo>
                <a:lnTo>
                  <a:pt x="11261090" y="2980690"/>
                </a:lnTo>
                <a:lnTo>
                  <a:pt x="11280140" y="2980690"/>
                </a:lnTo>
                <a:lnTo>
                  <a:pt x="11280140" y="2999740"/>
                </a:lnTo>
                <a:close/>
              </a:path>
              <a:path w="11280140" h="5674995">
                <a:moveTo>
                  <a:pt x="11280140" y="3037840"/>
                </a:moveTo>
                <a:lnTo>
                  <a:pt x="11261090" y="3037840"/>
                </a:lnTo>
                <a:lnTo>
                  <a:pt x="11261090" y="3018790"/>
                </a:lnTo>
                <a:lnTo>
                  <a:pt x="11280140" y="3018790"/>
                </a:lnTo>
                <a:lnTo>
                  <a:pt x="11280140" y="3037840"/>
                </a:lnTo>
                <a:close/>
              </a:path>
              <a:path w="11280140" h="5674995">
                <a:moveTo>
                  <a:pt x="11280140" y="3075940"/>
                </a:moveTo>
                <a:lnTo>
                  <a:pt x="11261090" y="3075940"/>
                </a:lnTo>
                <a:lnTo>
                  <a:pt x="11261090" y="3056890"/>
                </a:lnTo>
                <a:lnTo>
                  <a:pt x="11280140" y="3056890"/>
                </a:lnTo>
                <a:lnTo>
                  <a:pt x="11280140" y="3075940"/>
                </a:lnTo>
                <a:close/>
              </a:path>
              <a:path w="11280140" h="5674995">
                <a:moveTo>
                  <a:pt x="11280140" y="3114040"/>
                </a:moveTo>
                <a:lnTo>
                  <a:pt x="11261090" y="3114040"/>
                </a:lnTo>
                <a:lnTo>
                  <a:pt x="11261090" y="3094990"/>
                </a:lnTo>
                <a:lnTo>
                  <a:pt x="11280140" y="3094990"/>
                </a:lnTo>
                <a:lnTo>
                  <a:pt x="11280140" y="3114040"/>
                </a:lnTo>
                <a:close/>
              </a:path>
              <a:path w="11280140" h="5674995">
                <a:moveTo>
                  <a:pt x="11280140" y="3152140"/>
                </a:moveTo>
                <a:lnTo>
                  <a:pt x="11261090" y="3152140"/>
                </a:lnTo>
                <a:lnTo>
                  <a:pt x="11261090" y="3133090"/>
                </a:lnTo>
                <a:lnTo>
                  <a:pt x="11280140" y="3133090"/>
                </a:lnTo>
                <a:lnTo>
                  <a:pt x="11280140" y="3152140"/>
                </a:lnTo>
                <a:close/>
              </a:path>
              <a:path w="11280140" h="5674995">
                <a:moveTo>
                  <a:pt x="11280140" y="3190240"/>
                </a:moveTo>
                <a:lnTo>
                  <a:pt x="11261090" y="3190240"/>
                </a:lnTo>
                <a:lnTo>
                  <a:pt x="11261090" y="3171190"/>
                </a:lnTo>
                <a:lnTo>
                  <a:pt x="11280140" y="3171190"/>
                </a:lnTo>
                <a:lnTo>
                  <a:pt x="11280140" y="3190240"/>
                </a:lnTo>
                <a:close/>
              </a:path>
              <a:path w="11280140" h="5674995">
                <a:moveTo>
                  <a:pt x="11280140" y="3228340"/>
                </a:moveTo>
                <a:lnTo>
                  <a:pt x="11261090" y="3228340"/>
                </a:lnTo>
                <a:lnTo>
                  <a:pt x="11261090" y="3209290"/>
                </a:lnTo>
                <a:lnTo>
                  <a:pt x="11280140" y="3209290"/>
                </a:lnTo>
                <a:lnTo>
                  <a:pt x="11280140" y="3228340"/>
                </a:lnTo>
                <a:close/>
              </a:path>
              <a:path w="11280140" h="5674995">
                <a:moveTo>
                  <a:pt x="11280140" y="3266440"/>
                </a:moveTo>
                <a:lnTo>
                  <a:pt x="11261090" y="3266440"/>
                </a:lnTo>
                <a:lnTo>
                  <a:pt x="11261090" y="3247390"/>
                </a:lnTo>
                <a:lnTo>
                  <a:pt x="11280140" y="3247390"/>
                </a:lnTo>
                <a:lnTo>
                  <a:pt x="11280140" y="3266440"/>
                </a:lnTo>
                <a:close/>
              </a:path>
              <a:path w="11280140" h="5674995">
                <a:moveTo>
                  <a:pt x="11280140" y="3304540"/>
                </a:moveTo>
                <a:lnTo>
                  <a:pt x="11261090" y="3304540"/>
                </a:lnTo>
                <a:lnTo>
                  <a:pt x="11261090" y="3285490"/>
                </a:lnTo>
                <a:lnTo>
                  <a:pt x="11280140" y="3285490"/>
                </a:lnTo>
                <a:lnTo>
                  <a:pt x="11280140" y="3304540"/>
                </a:lnTo>
                <a:close/>
              </a:path>
              <a:path w="11280140" h="5674995">
                <a:moveTo>
                  <a:pt x="11280140" y="3342640"/>
                </a:moveTo>
                <a:lnTo>
                  <a:pt x="11261090" y="3342640"/>
                </a:lnTo>
                <a:lnTo>
                  <a:pt x="11261090" y="3323590"/>
                </a:lnTo>
                <a:lnTo>
                  <a:pt x="11280140" y="3323590"/>
                </a:lnTo>
                <a:lnTo>
                  <a:pt x="11280140" y="3342640"/>
                </a:lnTo>
                <a:close/>
              </a:path>
              <a:path w="11280140" h="5674995">
                <a:moveTo>
                  <a:pt x="11280140" y="3380740"/>
                </a:moveTo>
                <a:lnTo>
                  <a:pt x="11261090" y="3380740"/>
                </a:lnTo>
                <a:lnTo>
                  <a:pt x="11261090" y="3361690"/>
                </a:lnTo>
                <a:lnTo>
                  <a:pt x="11280140" y="3361690"/>
                </a:lnTo>
                <a:lnTo>
                  <a:pt x="11280140" y="3380740"/>
                </a:lnTo>
                <a:close/>
              </a:path>
              <a:path w="11280140" h="5674995">
                <a:moveTo>
                  <a:pt x="11280140" y="3418840"/>
                </a:moveTo>
                <a:lnTo>
                  <a:pt x="11261090" y="3418840"/>
                </a:lnTo>
                <a:lnTo>
                  <a:pt x="11261090" y="3399790"/>
                </a:lnTo>
                <a:lnTo>
                  <a:pt x="11280140" y="3399790"/>
                </a:lnTo>
                <a:lnTo>
                  <a:pt x="11280140" y="3418840"/>
                </a:lnTo>
                <a:close/>
              </a:path>
              <a:path w="11280140" h="5674995">
                <a:moveTo>
                  <a:pt x="11280140" y="3456940"/>
                </a:moveTo>
                <a:lnTo>
                  <a:pt x="11261090" y="3456940"/>
                </a:lnTo>
                <a:lnTo>
                  <a:pt x="11261090" y="3437890"/>
                </a:lnTo>
                <a:lnTo>
                  <a:pt x="11280140" y="3437890"/>
                </a:lnTo>
                <a:lnTo>
                  <a:pt x="11280140" y="3456940"/>
                </a:lnTo>
                <a:close/>
              </a:path>
              <a:path w="11280140" h="5674995">
                <a:moveTo>
                  <a:pt x="11280140" y="3495040"/>
                </a:moveTo>
                <a:lnTo>
                  <a:pt x="11261090" y="3495040"/>
                </a:lnTo>
                <a:lnTo>
                  <a:pt x="11261090" y="3475990"/>
                </a:lnTo>
                <a:lnTo>
                  <a:pt x="11280140" y="3475990"/>
                </a:lnTo>
                <a:lnTo>
                  <a:pt x="11280140" y="3495040"/>
                </a:lnTo>
                <a:close/>
              </a:path>
              <a:path w="11280140" h="5674995">
                <a:moveTo>
                  <a:pt x="11280140" y="3533140"/>
                </a:moveTo>
                <a:lnTo>
                  <a:pt x="11261090" y="3533140"/>
                </a:lnTo>
                <a:lnTo>
                  <a:pt x="11261090" y="3514090"/>
                </a:lnTo>
                <a:lnTo>
                  <a:pt x="11280140" y="3514090"/>
                </a:lnTo>
                <a:lnTo>
                  <a:pt x="11280140" y="3533140"/>
                </a:lnTo>
                <a:close/>
              </a:path>
              <a:path w="11280140" h="5674995">
                <a:moveTo>
                  <a:pt x="11280140" y="3571240"/>
                </a:moveTo>
                <a:lnTo>
                  <a:pt x="11261090" y="3571240"/>
                </a:lnTo>
                <a:lnTo>
                  <a:pt x="11261090" y="3552190"/>
                </a:lnTo>
                <a:lnTo>
                  <a:pt x="11280140" y="3552190"/>
                </a:lnTo>
                <a:lnTo>
                  <a:pt x="11280140" y="3571240"/>
                </a:lnTo>
                <a:close/>
              </a:path>
              <a:path w="11280140" h="5674995">
                <a:moveTo>
                  <a:pt x="11280140" y="3609340"/>
                </a:moveTo>
                <a:lnTo>
                  <a:pt x="11261090" y="3609340"/>
                </a:lnTo>
                <a:lnTo>
                  <a:pt x="11261090" y="3590290"/>
                </a:lnTo>
                <a:lnTo>
                  <a:pt x="11280140" y="3590290"/>
                </a:lnTo>
                <a:lnTo>
                  <a:pt x="11280140" y="3609340"/>
                </a:lnTo>
                <a:close/>
              </a:path>
              <a:path w="11280140" h="5674995">
                <a:moveTo>
                  <a:pt x="11280140" y="3647440"/>
                </a:moveTo>
                <a:lnTo>
                  <a:pt x="11261090" y="3647440"/>
                </a:lnTo>
                <a:lnTo>
                  <a:pt x="11261090" y="3628390"/>
                </a:lnTo>
                <a:lnTo>
                  <a:pt x="11280140" y="3628390"/>
                </a:lnTo>
                <a:lnTo>
                  <a:pt x="11280140" y="3647440"/>
                </a:lnTo>
                <a:close/>
              </a:path>
              <a:path w="11280140" h="5674995">
                <a:moveTo>
                  <a:pt x="11280140" y="3685540"/>
                </a:moveTo>
                <a:lnTo>
                  <a:pt x="11261090" y="3685540"/>
                </a:lnTo>
                <a:lnTo>
                  <a:pt x="11261090" y="3666490"/>
                </a:lnTo>
                <a:lnTo>
                  <a:pt x="11280140" y="3666490"/>
                </a:lnTo>
                <a:lnTo>
                  <a:pt x="11280140" y="3685540"/>
                </a:lnTo>
                <a:close/>
              </a:path>
              <a:path w="11280140" h="5674995">
                <a:moveTo>
                  <a:pt x="11280140" y="3723640"/>
                </a:moveTo>
                <a:lnTo>
                  <a:pt x="11261090" y="3723640"/>
                </a:lnTo>
                <a:lnTo>
                  <a:pt x="11261090" y="3704590"/>
                </a:lnTo>
                <a:lnTo>
                  <a:pt x="11280140" y="3704590"/>
                </a:lnTo>
                <a:lnTo>
                  <a:pt x="11280140" y="3723640"/>
                </a:lnTo>
                <a:close/>
              </a:path>
              <a:path w="11280140" h="5674995">
                <a:moveTo>
                  <a:pt x="11280140" y="3761740"/>
                </a:moveTo>
                <a:lnTo>
                  <a:pt x="11261090" y="3761740"/>
                </a:lnTo>
                <a:lnTo>
                  <a:pt x="11261090" y="3742690"/>
                </a:lnTo>
                <a:lnTo>
                  <a:pt x="11280140" y="3742690"/>
                </a:lnTo>
                <a:lnTo>
                  <a:pt x="11280140" y="3761740"/>
                </a:lnTo>
                <a:close/>
              </a:path>
              <a:path w="11280140" h="5674995">
                <a:moveTo>
                  <a:pt x="11280140" y="3799840"/>
                </a:moveTo>
                <a:lnTo>
                  <a:pt x="11261090" y="3799840"/>
                </a:lnTo>
                <a:lnTo>
                  <a:pt x="11261090" y="3780790"/>
                </a:lnTo>
                <a:lnTo>
                  <a:pt x="11280140" y="3780790"/>
                </a:lnTo>
                <a:lnTo>
                  <a:pt x="11280140" y="3799840"/>
                </a:lnTo>
                <a:close/>
              </a:path>
              <a:path w="11280140" h="5674995">
                <a:moveTo>
                  <a:pt x="11280140" y="3837940"/>
                </a:moveTo>
                <a:lnTo>
                  <a:pt x="11261090" y="3837940"/>
                </a:lnTo>
                <a:lnTo>
                  <a:pt x="11261090" y="3818890"/>
                </a:lnTo>
                <a:lnTo>
                  <a:pt x="11280140" y="3818890"/>
                </a:lnTo>
                <a:lnTo>
                  <a:pt x="11280140" y="3837940"/>
                </a:lnTo>
                <a:close/>
              </a:path>
              <a:path w="11280140" h="5674995">
                <a:moveTo>
                  <a:pt x="11280140" y="3876040"/>
                </a:moveTo>
                <a:lnTo>
                  <a:pt x="11261090" y="3876040"/>
                </a:lnTo>
                <a:lnTo>
                  <a:pt x="11261090" y="3856990"/>
                </a:lnTo>
                <a:lnTo>
                  <a:pt x="11280140" y="3856990"/>
                </a:lnTo>
                <a:lnTo>
                  <a:pt x="11280140" y="3876040"/>
                </a:lnTo>
                <a:close/>
              </a:path>
              <a:path w="11280140" h="5674995">
                <a:moveTo>
                  <a:pt x="11280140" y="3914140"/>
                </a:moveTo>
                <a:lnTo>
                  <a:pt x="11261090" y="3914140"/>
                </a:lnTo>
                <a:lnTo>
                  <a:pt x="11261090" y="3895090"/>
                </a:lnTo>
                <a:lnTo>
                  <a:pt x="11280140" y="3895090"/>
                </a:lnTo>
                <a:lnTo>
                  <a:pt x="11280140" y="3914140"/>
                </a:lnTo>
                <a:close/>
              </a:path>
              <a:path w="11280140" h="5674995">
                <a:moveTo>
                  <a:pt x="11280140" y="3952240"/>
                </a:moveTo>
                <a:lnTo>
                  <a:pt x="11261090" y="3952240"/>
                </a:lnTo>
                <a:lnTo>
                  <a:pt x="11261090" y="3933190"/>
                </a:lnTo>
                <a:lnTo>
                  <a:pt x="11280140" y="3933190"/>
                </a:lnTo>
                <a:lnTo>
                  <a:pt x="11280140" y="3952240"/>
                </a:lnTo>
                <a:close/>
              </a:path>
              <a:path w="11280140" h="5674995">
                <a:moveTo>
                  <a:pt x="11280140" y="3990340"/>
                </a:moveTo>
                <a:lnTo>
                  <a:pt x="11261090" y="3990340"/>
                </a:lnTo>
                <a:lnTo>
                  <a:pt x="11261090" y="3971290"/>
                </a:lnTo>
                <a:lnTo>
                  <a:pt x="11280140" y="3971290"/>
                </a:lnTo>
                <a:lnTo>
                  <a:pt x="11280140" y="3990340"/>
                </a:lnTo>
                <a:close/>
              </a:path>
              <a:path w="11280140" h="5674995">
                <a:moveTo>
                  <a:pt x="11280140" y="4028440"/>
                </a:moveTo>
                <a:lnTo>
                  <a:pt x="11261090" y="4028440"/>
                </a:lnTo>
                <a:lnTo>
                  <a:pt x="11261090" y="4009390"/>
                </a:lnTo>
                <a:lnTo>
                  <a:pt x="11280140" y="4009390"/>
                </a:lnTo>
                <a:lnTo>
                  <a:pt x="11280140" y="4028440"/>
                </a:lnTo>
                <a:close/>
              </a:path>
              <a:path w="11280140" h="5674995">
                <a:moveTo>
                  <a:pt x="11280140" y="4066540"/>
                </a:moveTo>
                <a:lnTo>
                  <a:pt x="11261090" y="4066540"/>
                </a:lnTo>
                <a:lnTo>
                  <a:pt x="11261090" y="4047490"/>
                </a:lnTo>
                <a:lnTo>
                  <a:pt x="11280140" y="4047490"/>
                </a:lnTo>
                <a:lnTo>
                  <a:pt x="11280140" y="4066540"/>
                </a:lnTo>
                <a:close/>
              </a:path>
              <a:path w="11280140" h="5674995">
                <a:moveTo>
                  <a:pt x="11280140" y="4104640"/>
                </a:moveTo>
                <a:lnTo>
                  <a:pt x="11261090" y="4104640"/>
                </a:lnTo>
                <a:lnTo>
                  <a:pt x="11261090" y="4085590"/>
                </a:lnTo>
                <a:lnTo>
                  <a:pt x="11280140" y="4085590"/>
                </a:lnTo>
                <a:lnTo>
                  <a:pt x="11280140" y="4104640"/>
                </a:lnTo>
                <a:close/>
              </a:path>
              <a:path w="11280140" h="5674995">
                <a:moveTo>
                  <a:pt x="11280140" y="4142740"/>
                </a:moveTo>
                <a:lnTo>
                  <a:pt x="11261090" y="4142740"/>
                </a:lnTo>
                <a:lnTo>
                  <a:pt x="11261090" y="4123690"/>
                </a:lnTo>
                <a:lnTo>
                  <a:pt x="11280140" y="4123690"/>
                </a:lnTo>
                <a:lnTo>
                  <a:pt x="11280140" y="4142740"/>
                </a:lnTo>
                <a:close/>
              </a:path>
              <a:path w="11280140" h="5674995">
                <a:moveTo>
                  <a:pt x="11280140" y="4180840"/>
                </a:moveTo>
                <a:lnTo>
                  <a:pt x="11261090" y="4180840"/>
                </a:lnTo>
                <a:lnTo>
                  <a:pt x="11261090" y="4161790"/>
                </a:lnTo>
                <a:lnTo>
                  <a:pt x="11280140" y="4161790"/>
                </a:lnTo>
                <a:lnTo>
                  <a:pt x="11280140" y="4180840"/>
                </a:lnTo>
                <a:close/>
              </a:path>
              <a:path w="11280140" h="5674995">
                <a:moveTo>
                  <a:pt x="11280140" y="4218940"/>
                </a:moveTo>
                <a:lnTo>
                  <a:pt x="11261090" y="4218940"/>
                </a:lnTo>
                <a:lnTo>
                  <a:pt x="11261090" y="4199890"/>
                </a:lnTo>
                <a:lnTo>
                  <a:pt x="11280140" y="4199890"/>
                </a:lnTo>
                <a:lnTo>
                  <a:pt x="11280140" y="4218940"/>
                </a:lnTo>
                <a:close/>
              </a:path>
              <a:path w="11280140" h="5674995">
                <a:moveTo>
                  <a:pt x="11280140" y="4257040"/>
                </a:moveTo>
                <a:lnTo>
                  <a:pt x="11261090" y="4257040"/>
                </a:lnTo>
                <a:lnTo>
                  <a:pt x="11261090" y="4237990"/>
                </a:lnTo>
                <a:lnTo>
                  <a:pt x="11280140" y="4237990"/>
                </a:lnTo>
                <a:lnTo>
                  <a:pt x="11280140" y="4257040"/>
                </a:lnTo>
                <a:close/>
              </a:path>
              <a:path w="11280140" h="5674995">
                <a:moveTo>
                  <a:pt x="11280140" y="4295140"/>
                </a:moveTo>
                <a:lnTo>
                  <a:pt x="11261090" y="4295140"/>
                </a:lnTo>
                <a:lnTo>
                  <a:pt x="11261090" y="4276090"/>
                </a:lnTo>
                <a:lnTo>
                  <a:pt x="11280140" y="4276090"/>
                </a:lnTo>
                <a:lnTo>
                  <a:pt x="11280140" y="4295140"/>
                </a:lnTo>
                <a:close/>
              </a:path>
              <a:path w="11280140" h="5674995">
                <a:moveTo>
                  <a:pt x="11280140" y="4333240"/>
                </a:moveTo>
                <a:lnTo>
                  <a:pt x="11261090" y="4333240"/>
                </a:lnTo>
                <a:lnTo>
                  <a:pt x="11261090" y="4314190"/>
                </a:lnTo>
                <a:lnTo>
                  <a:pt x="11280140" y="4314190"/>
                </a:lnTo>
                <a:lnTo>
                  <a:pt x="11280140" y="4333240"/>
                </a:lnTo>
                <a:close/>
              </a:path>
              <a:path w="11280140" h="5674995">
                <a:moveTo>
                  <a:pt x="11280140" y="4371340"/>
                </a:moveTo>
                <a:lnTo>
                  <a:pt x="11261090" y="4371340"/>
                </a:lnTo>
                <a:lnTo>
                  <a:pt x="11261090" y="4352290"/>
                </a:lnTo>
                <a:lnTo>
                  <a:pt x="11280140" y="4352290"/>
                </a:lnTo>
                <a:lnTo>
                  <a:pt x="11280140" y="4371340"/>
                </a:lnTo>
                <a:close/>
              </a:path>
              <a:path w="11280140" h="5674995">
                <a:moveTo>
                  <a:pt x="11280140" y="4409440"/>
                </a:moveTo>
                <a:lnTo>
                  <a:pt x="11261090" y="4409440"/>
                </a:lnTo>
                <a:lnTo>
                  <a:pt x="11261090" y="4390390"/>
                </a:lnTo>
                <a:lnTo>
                  <a:pt x="11280140" y="4390390"/>
                </a:lnTo>
                <a:lnTo>
                  <a:pt x="11280140" y="4409440"/>
                </a:lnTo>
                <a:close/>
              </a:path>
              <a:path w="11280140" h="5674995">
                <a:moveTo>
                  <a:pt x="11280140" y="4447540"/>
                </a:moveTo>
                <a:lnTo>
                  <a:pt x="11261090" y="4447540"/>
                </a:lnTo>
                <a:lnTo>
                  <a:pt x="11261090" y="4428490"/>
                </a:lnTo>
                <a:lnTo>
                  <a:pt x="11280140" y="4428490"/>
                </a:lnTo>
                <a:lnTo>
                  <a:pt x="11280140" y="4447540"/>
                </a:lnTo>
                <a:close/>
              </a:path>
              <a:path w="11280140" h="5674995">
                <a:moveTo>
                  <a:pt x="11280140" y="4485640"/>
                </a:moveTo>
                <a:lnTo>
                  <a:pt x="11261090" y="4485640"/>
                </a:lnTo>
                <a:lnTo>
                  <a:pt x="11261090" y="4466590"/>
                </a:lnTo>
                <a:lnTo>
                  <a:pt x="11280140" y="4466590"/>
                </a:lnTo>
                <a:lnTo>
                  <a:pt x="11280140" y="4485640"/>
                </a:lnTo>
                <a:close/>
              </a:path>
              <a:path w="11280140" h="5674995">
                <a:moveTo>
                  <a:pt x="11280140" y="4523740"/>
                </a:moveTo>
                <a:lnTo>
                  <a:pt x="11261090" y="4523740"/>
                </a:lnTo>
                <a:lnTo>
                  <a:pt x="11261090" y="4504690"/>
                </a:lnTo>
                <a:lnTo>
                  <a:pt x="11280140" y="4504690"/>
                </a:lnTo>
                <a:lnTo>
                  <a:pt x="11280140" y="4523740"/>
                </a:lnTo>
                <a:close/>
              </a:path>
              <a:path w="11280140" h="5674995">
                <a:moveTo>
                  <a:pt x="11280140" y="4561840"/>
                </a:moveTo>
                <a:lnTo>
                  <a:pt x="11261090" y="4561840"/>
                </a:lnTo>
                <a:lnTo>
                  <a:pt x="11261090" y="4542790"/>
                </a:lnTo>
                <a:lnTo>
                  <a:pt x="11280140" y="4542790"/>
                </a:lnTo>
                <a:lnTo>
                  <a:pt x="11280140" y="4561840"/>
                </a:lnTo>
                <a:close/>
              </a:path>
              <a:path w="11280140" h="5674995">
                <a:moveTo>
                  <a:pt x="11280140" y="4599940"/>
                </a:moveTo>
                <a:lnTo>
                  <a:pt x="11261090" y="4599940"/>
                </a:lnTo>
                <a:lnTo>
                  <a:pt x="11261090" y="4580890"/>
                </a:lnTo>
                <a:lnTo>
                  <a:pt x="11280140" y="4580890"/>
                </a:lnTo>
                <a:lnTo>
                  <a:pt x="11280140" y="4599940"/>
                </a:lnTo>
                <a:close/>
              </a:path>
              <a:path w="11280140" h="5674995">
                <a:moveTo>
                  <a:pt x="11280140" y="4638040"/>
                </a:moveTo>
                <a:lnTo>
                  <a:pt x="11261090" y="4638040"/>
                </a:lnTo>
                <a:lnTo>
                  <a:pt x="11261090" y="4618990"/>
                </a:lnTo>
                <a:lnTo>
                  <a:pt x="11280140" y="4618990"/>
                </a:lnTo>
                <a:lnTo>
                  <a:pt x="11280140" y="4638040"/>
                </a:lnTo>
                <a:close/>
              </a:path>
              <a:path w="11280140" h="5674995">
                <a:moveTo>
                  <a:pt x="11280140" y="4676140"/>
                </a:moveTo>
                <a:lnTo>
                  <a:pt x="11261090" y="4676140"/>
                </a:lnTo>
                <a:lnTo>
                  <a:pt x="11261090" y="4657090"/>
                </a:lnTo>
                <a:lnTo>
                  <a:pt x="11280140" y="4657090"/>
                </a:lnTo>
                <a:lnTo>
                  <a:pt x="11280140" y="4676140"/>
                </a:lnTo>
                <a:close/>
              </a:path>
              <a:path w="11280140" h="5674995">
                <a:moveTo>
                  <a:pt x="11280140" y="4714240"/>
                </a:moveTo>
                <a:lnTo>
                  <a:pt x="11261090" y="4714240"/>
                </a:lnTo>
                <a:lnTo>
                  <a:pt x="11261090" y="4695190"/>
                </a:lnTo>
                <a:lnTo>
                  <a:pt x="11280140" y="4695190"/>
                </a:lnTo>
                <a:lnTo>
                  <a:pt x="11280140" y="4714240"/>
                </a:lnTo>
                <a:close/>
              </a:path>
              <a:path w="11280140" h="5674995">
                <a:moveTo>
                  <a:pt x="11280140" y="4752340"/>
                </a:moveTo>
                <a:lnTo>
                  <a:pt x="11261090" y="4752340"/>
                </a:lnTo>
                <a:lnTo>
                  <a:pt x="11261090" y="4733290"/>
                </a:lnTo>
                <a:lnTo>
                  <a:pt x="11280140" y="4733290"/>
                </a:lnTo>
                <a:lnTo>
                  <a:pt x="11280140" y="4752340"/>
                </a:lnTo>
                <a:close/>
              </a:path>
              <a:path w="11280140" h="5674995">
                <a:moveTo>
                  <a:pt x="11280140" y="4790440"/>
                </a:moveTo>
                <a:lnTo>
                  <a:pt x="11261090" y="4790440"/>
                </a:lnTo>
                <a:lnTo>
                  <a:pt x="11261090" y="4771390"/>
                </a:lnTo>
                <a:lnTo>
                  <a:pt x="11280140" y="4771390"/>
                </a:lnTo>
                <a:lnTo>
                  <a:pt x="11280140" y="4790440"/>
                </a:lnTo>
                <a:close/>
              </a:path>
              <a:path w="11280140" h="5674995">
                <a:moveTo>
                  <a:pt x="11280140" y="4828540"/>
                </a:moveTo>
                <a:lnTo>
                  <a:pt x="11261090" y="4828540"/>
                </a:lnTo>
                <a:lnTo>
                  <a:pt x="11261090" y="4809490"/>
                </a:lnTo>
                <a:lnTo>
                  <a:pt x="11280140" y="4809490"/>
                </a:lnTo>
                <a:lnTo>
                  <a:pt x="11280140" y="4828540"/>
                </a:lnTo>
                <a:close/>
              </a:path>
              <a:path w="11280140" h="5674995">
                <a:moveTo>
                  <a:pt x="11280140" y="4866640"/>
                </a:moveTo>
                <a:lnTo>
                  <a:pt x="11261090" y="4866640"/>
                </a:lnTo>
                <a:lnTo>
                  <a:pt x="11261090" y="4847590"/>
                </a:lnTo>
                <a:lnTo>
                  <a:pt x="11280140" y="4847590"/>
                </a:lnTo>
                <a:lnTo>
                  <a:pt x="11280140" y="4866640"/>
                </a:lnTo>
                <a:close/>
              </a:path>
              <a:path w="11280140" h="5674995">
                <a:moveTo>
                  <a:pt x="11280140" y="4904740"/>
                </a:moveTo>
                <a:lnTo>
                  <a:pt x="11261090" y="4904740"/>
                </a:lnTo>
                <a:lnTo>
                  <a:pt x="11261090" y="4885690"/>
                </a:lnTo>
                <a:lnTo>
                  <a:pt x="11280140" y="4885690"/>
                </a:lnTo>
                <a:lnTo>
                  <a:pt x="11280140" y="4904740"/>
                </a:lnTo>
                <a:close/>
              </a:path>
              <a:path w="11280140" h="5674995">
                <a:moveTo>
                  <a:pt x="11280140" y="4942840"/>
                </a:moveTo>
                <a:lnTo>
                  <a:pt x="11261090" y="4942840"/>
                </a:lnTo>
                <a:lnTo>
                  <a:pt x="11261090" y="4923790"/>
                </a:lnTo>
                <a:lnTo>
                  <a:pt x="11280140" y="4923790"/>
                </a:lnTo>
                <a:lnTo>
                  <a:pt x="11280140" y="4942840"/>
                </a:lnTo>
                <a:close/>
              </a:path>
              <a:path w="11280140" h="5674995">
                <a:moveTo>
                  <a:pt x="11280140" y="4980940"/>
                </a:moveTo>
                <a:lnTo>
                  <a:pt x="11261090" y="4980940"/>
                </a:lnTo>
                <a:lnTo>
                  <a:pt x="11261090" y="4961890"/>
                </a:lnTo>
                <a:lnTo>
                  <a:pt x="11280140" y="4961890"/>
                </a:lnTo>
                <a:lnTo>
                  <a:pt x="11280140" y="4980940"/>
                </a:lnTo>
                <a:close/>
              </a:path>
              <a:path w="11280140" h="5674995">
                <a:moveTo>
                  <a:pt x="11280140" y="5019040"/>
                </a:moveTo>
                <a:lnTo>
                  <a:pt x="11261090" y="5019040"/>
                </a:lnTo>
                <a:lnTo>
                  <a:pt x="11261090" y="4999990"/>
                </a:lnTo>
                <a:lnTo>
                  <a:pt x="11280140" y="4999990"/>
                </a:lnTo>
                <a:lnTo>
                  <a:pt x="11280140" y="5019040"/>
                </a:lnTo>
                <a:close/>
              </a:path>
              <a:path w="11280140" h="5674995">
                <a:moveTo>
                  <a:pt x="11280140" y="5057140"/>
                </a:moveTo>
                <a:lnTo>
                  <a:pt x="11261090" y="5057140"/>
                </a:lnTo>
                <a:lnTo>
                  <a:pt x="11261090" y="5038090"/>
                </a:lnTo>
                <a:lnTo>
                  <a:pt x="11280140" y="5038090"/>
                </a:lnTo>
                <a:lnTo>
                  <a:pt x="11280140" y="5057140"/>
                </a:lnTo>
                <a:close/>
              </a:path>
              <a:path w="11280140" h="5674995">
                <a:moveTo>
                  <a:pt x="11280140" y="5095240"/>
                </a:moveTo>
                <a:lnTo>
                  <a:pt x="11261090" y="5095240"/>
                </a:lnTo>
                <a:lnTo>
                  <a:pt x="11261090" y="5076190"/>
                </a:lnTo>
                <a:lnTo>
                  <a:pt x="11280140" y="5076190"/>
                </a:lnTo>
                <a:lnTo>
                  <a:pt x="11280140" y="5095240"/>
                </a:lnTo>
                <a:close/>
              </a:path>
              <a:path w="11280140" h="5674995">
                <a:moveTo>
                  <a:pt x="11280140" y="5133340"/>
                </a:moveTo>
                <a:lnTo>
                  <a:pt x="11261090" y="5133340"/>
                </a:lnTo>
                <a:lnTo>
                  <a:pt x="11261090" y="5114290"/>
                </a:lnTo>
                <a:lnTo>
                  <a:pt x="11280140" y="5114290"/>
                </a:lnTo>
                <a:lnTo>
                  <a:pt x="11280140" y="5133340"/>
                </a:lnTo>
                <a:close/>
              </a:path>
              <a:path w="11280140" h="5674995">
                <a:moveTo>
                  <a:pt x="11280140" y="5171440"/>
                </a:moveTo>
                <a:lnTo>
                  <a:pt x="11261090" y="5171440"/>
                </a:lnTo>
                <a:lnTo>
                  <a:pt x="11261090" y="5152390"/>
                </a:lnTo>
                <a:lnTo>
                  <a:pt x="11280140" y="5152390"/>
                </a:lnTo>
                <a:lnTo>
                  <a:pt x="11280140" y="5171440"/>
                </a:lnTo>
                <a:close/>
              </a:path>
              <a:path w="11280140" h="5674995">
                <a:moveTo>
                  <a:pt x="11280140" y="5209540"/>
                </a:moveTo>
                <a:lnTo>
                  <a:pt x="11261090" y="5209540"/>
                </a:lnTo>
                <a:lnTo>
                  <a:pt x="11261090" y="5190490"/>
                </a:lnTo>
                <a:lnTo>
                  <a:pt x="11280140" y="5190490"/>
                </a:lnTo>
                <a:lnTo>
                  <a:pt x="11280140" y="5209540"/>
                </a:lnTo>
                <a:close/>
              </a:path>
              <a:path w="11280140" h="5674995">
                <a:moveTo>
                  <a:pt x="11280140" y="5247640"/>
                </a:moveTo>
                <a:lnTo>
                  <a:pt x="11261090" y="5247640"/>
                </a:lnTo>
                <a:lnTo>
                  <a:pt x="11261090" y="5228590"/>
                </a:lnTo>
                <a:lnTo>
                  <a:pt x="11280140" y="5228590"/>
                </a:lnTo>
                <a:lnTo>
                  <a:pt x="11280140" y="5247640"/>
                </a:lnTo>
                <a:close/>
              </a:path>
              <a:path w="11280140" h="5674995">
                <a:moveTo>
                  <a:pt x="11280140" y="5285740"/>
                </a:moveTo>
                <a:lnTo>
                  <a:pt x="11261090" y="5285740"/>
                </a:lnTo>
                <a:lnTo>
                  <a:pt x="11261090" y="5266690"/>
                </a:lnTo>
                <a:lnTo>
                  <a:pt x="11280140" y="5266690"/>
                </a:lnTo>
                <a:lnTo>
                  <a:pt x="11280140" y="5285740"/>
                </a:lnTo>
                <a:close/>
              </a:path>
              <a:path w="11280140" h="5674995">
                <a:moveTo>
                  <a:pt x="11280140" y="5323840"/>
                </a:moveTo>
                <a:lnTo>
                  <a:pt x="11261090" y="5323840"/>
                </a:lnTo>
                <a:lnTo>
                  <a:pt x="11261090" y="5304790"/>
                </a:lnTo>
                <a:lnTo>
                  <a:pt x="11280140" y="5304790"/>
                </a:lnTo>
                <a:lnTo>
                  <a:pt x="11280140" y="5323840"/>
                </a:lnTo>
                <a:close/>
              </a:path>
              <a:path w="11280140" h="5674995">
                <a:moveTo>
                  <a:pt x="11280140" y="5361940"/>
                </a:moveTo>
                <a:lnTo>
                  <a:pt x="11261090" y="5361940"/>
                </a:lnTo>
                <a:lnTo>
                  <a:pt x="11261090" y="5342890"/>
                </a:lnTo>
                <a:lnTo>
                  <a:pt x="11280140" y="5342890"/>
                </a:lnTo>
                <a:lnTo>
                  <a:pt x="11280140" y="5361940"/>
                </a:lnTo>
                <a:close/>
              </a:path>
              <a:path w="11280140" h="5674995">
                <a:moveTo>
                  <a:pt x="11280140" y="5400039"/>
                </a:moveTo>
                <a:lnTo>
                  <a:pt x="11261090" y="5400039"/>
                </a:lnTo>
                <a:lnTo>
                  <a:pt x="11261090" y="5380989"/>
                </a:lnTo>
                <a:lnTo>
                  <a:pt x="11280140" y="5380989"/>
                </a:lnTo>
                <a:lnTo>
                  <a:pt x="11280140" y="5400039"/>
                </a:lnTo>
                <a:close/>
              </a:path>
              <a:path w="11280140" h="5674995">
                <a:moveTo>
                  <a:pt x="11280140" y="5438139"/>
                </a:moveTo>
                <a:lnTo>
                  <a:pt x="11261090" y="5438139"/>
                </a:lnTo>
                <a:lnTo>
                  <a:pt x="11261090" y="5419089"/>
                </a:lnTo>
                <a:lnTo>
                  <a:pt x="11280140" y="5419089"/>
                </a:lnTo>
                <a:lnTo>
                  <a:pt x="11280140" y="5438139"/>
                </a:lnTo>
                <a:close/>
              </a:path>
              <a:path w="11280140" h="5674995">
                <a:moveTo>
                  <a:pt x="11280140" y="5476239"/>
                </a:moveTo>
                <a:lnTo>
                  <a:pt x="11261090" y="5476239"/>
                </a:lnTo>
                <a:lnTo>
                  <a:pt x="11261090" y="5457189"/>
                </a:lnTo>
                <a:lnTo>
                  <a:pt x="11280140" y="5457189"/>
                </a:lnTo>
                <a:lnTo>
                  <a:pt x="11280140" y="5476239"/>
                </a:lnTo>
                <a:close/>
              </a:path>
              <a:path w="11280140" h="5674995">
                <a:moveTo>
                  <a:pt x="11280140" y="5514339"/>
                </a:moveTo>
                <a:lnTo>
                  <a:pt x="11261090" y="5514339"/>
                </a:lnTo>
                <a:lnTo>
                  <a:pt x="11261090" y="5495289"/>
                </a:lnTo>
                <a:lnTo>
                  <a:pt x="11280140" y="5495289"/>
                </a:lnTo>
                <a:lnTo>
                  <a:pt x="11280140" y="5514339"/>
                </a:lnTo>
                <a:close/>
              </a:path>
              <a:path w="11280140" h="5674995">
                <a:moveTo>
                  <a:pt x="11280140" y="5552439"/>
                </a:moveTo>
                <a:lnTo>
                  <a:pt x="11261090" y="5552439"/>
                </a:lnTo>
                <a:lnTo>
                  <a:pt x="11261090" y="5533389"/>
                </a:lnTo>
                <a:lnTo>
                  <a:pt x="11280140" y="5533389"/>
                </a:lnTo>
                <a:lnTo>
                  <a:pt x="11280140" y="5552439"/>
                </a:lnTo>
                <a:close/>
              </a:path>
              <a:path w="11280140" h="5674995">
                <a:moveTo>
                  <a:pt x="11280140" y="5590539"/>
                </a:moveTo>
                <a:lnTo>
                  <a:pt x="11261090" y="5590539"/>
                </a:lnTo>
                <a:lnTo>
                  <a:pt x="11261090" y="5571489"/>
                </a:lnTo>
                <a:lnTo>
                  <a:pt x="11280140" y="5571489"/>
                </a:lnTo>
                <a:lnTo>
                  <a:pt x="11280140" y="5590539"/>
                </a:lnTo>
                <a:close/>
              </a:path>
              <a:path w="11280140" h="5674995">
                <a:moveTo>
                  <a:pt x="11280140" y="5628639"/>
                </a:moveTo>
                <a:lnTo>
                  <a:pt x="11261090" y="5628639"/>
                </a:lnTo>
                <a:lnTo>
                  <a:pt x="11261090" y="5609589"/>
                </a:lnTo>
                <a:lnTo>
                  <a:pt x="11280140" y="5609589"/>
                </a:lnTo>
                <a:lnTo>
                  <a:pt x="11280140" y="5628639"/>
                </a:lnTo>
                <a:close/>
              </a:path>
              <a:path w="11280140" h="5674995">
                <a:moveTo>
                  <a:pt x="11261090" y="5665470"/>
                </a:moveTo>
                <a:lnTo>
                  <a:pt x="11261090" y="5647689"/>
                </a:lnTo>
                <a:lnTo>
                  <a:pt x="11280140" y="5647689"/>
                </a:lnTo>
                <a:lnTo>
                  <a:pt x="11280140" y="5655945"/>
                </a:lnTo>
                <a:lnTo>
                  <a:pt x="11269345" y="5655945"/>
                </a:lnTo>
                <a:lnTo>
                  <a:pt x="11269345" y="5657214"/>
                </a:lnTo>
                <a:lnTo>
                  <a:pt x="11261090" y="5665470"/>
                </a:lnTo>
                <a:close/>
              </a:path>
              <a:path w="11280140" h="5674995">
                <a:moveTo>
                  <a:pt x="11269345" y="5657214"/>
                </a:moveTo>
                <a:lnTo>
                  <a:pt x="11269345" y="5655945"/>
                </a:lnTo>
                <a:lnTo>
                  <a:pt x="11270615" y="5655945"/>
                </a:lnTo>
                <a:lnTo>
                  <a:pt x="11269345" y="5657214"/>
                </a:lnTo>
                <a:close/>
              </a:path>
              <a:path w="11280140" h="5674995">
                <a:moveTo>
                  <a:pt x="11270615" y="5674995"/>
                </a:moveTo>
                <a:lnTo>
                  <a:pt x="11269345" y="5674995"/>
                </a:lnTo>
                <a:lnTo>
                  <a:pt x="11269345" y="5657214"/>
                </a:lnTo>
                <a:lnTo>
                  <a:pt x="11270615" y="5655945"/>
                </a:lnTo>
                <a:lnTo>
                  <a:pt x="11280140" y="5655945"/>
                </a:lnTo>
                <a:lnTo>
                  <a:pt x="11280140" y="5665470"/>
                </a:lnTo>
                <a:lnTo>
                  <a:pt x="11279898" y="5667590"/>
                </a:lnTo>
                <a:lnTo>
                  <a:pt x="11270615" y="5674995"/>
                </a:lnTo>
                <a:close/>
              </a:path>
              <a:path w="11280140" h="5674995">
                <a:moveTo>
                  <a:pt x="11250295" y="5674995"/>
                </a:moveTo>
                <a:lnTo>
                  <a:pt x="11231245" y="5674995"/>
                </a:lnTo>
                <a:lnTo>
                  <a:pt x="11231245" y="5655945"/>
                </a:lnTo>
                <a:lnTo>
                  <a:pt x="11250295" y="5655945"/>
                </a:lnTo>
                <a:lnTo>
                  <a:pt x="11250295" y="5674995"/>
                </a:lnTo>
                <a:close/>
              </a:path>
              <a:path w="11280140" h="5674995">
                <a:moveTo>
                  <a:pt x="11212195" y="5674995"/>
                </a:moveTo>
                <a:lnTo>
                  <a:pt x="11193145" y="5674995"/>
                </a:lnTo>
                <a:lnTo>
                  <a:pt x="11193145" y="5655945"/>
                </a:lnTo>
                <a:lnTo>
                  <a:pt x="11212195" y="5655945"/>
                </a:lnTo>
                <a:lnTo>
                  <a:pt x="11212195" y="5674995"/>
                </a:lnTo>
                <a:close/>
              </a:path>
              <a:path w="11280140" h="5674995">
                <a:moveTo>
                  <a:pt x="11174095" y="5674995"/>
                </a:moveTo>
                <a:lnTo>
                  <a:pt x="11155045" y="5674995"/>
                </a:lnTo>
                <a:lnTo>
                  <a:pt x="11155045" y="5655945"/>
                </a:lnTo>
                <a:lnTo>
                  <a:pt x="11174095" y="5655945"/>
                </a:lnTo>
                <a:lnTo>
                  <a:pt x="11174095" y="5674995"/>
                </a:lnTo>
                <a:close/>
              </a:path>
              <a:path w="11280140" h="5674995">
                <a:moveTo>
                  <a:pt x="11135995" y="5674995"/>
                </a:moveTo>
                <a:lnTo>
                  <a:pt x="11116945" y="5674995"/>
                </a:lnTo>
                <a:lnTo>
                  <a:pt x="11116945" y="5655945"/>
                </a:lnTo>
                <a:lnTo>
                  <a:pt x="11135995" y="5655945"/>
                </a:lnTo>
                <a:lnTo>
                  <a:pt x="11135995" y="5674995"/>
                </a:lnTo>
                <a:close/>
              </a:path>
              <a:path w="11280140" h="5674995">
                <a:moveTo>
                  <a:pt x="11097895" y="5674995"/>
                </a:moveTo>
                <a:lnTo>
                  <a:pt x="11078845" y="5674995"/>
                </a:lnTo>
                <a:lnTo>
                  <a:pt x="11078845" y="5655945"/>
                </a:lnTo>
                <a:lnTo>
                  <a:pt x="11097895" y="5655945"/>
                </a:lnTo>
                <a:lnTo>
                  <a:pt x="11097895" y="5674995"/>
                </a:lnTo>
                <a:close/>
              </a:path>
              <a:path w="11280140" h="5674995">
                <a:moveTo>
                  <a:pt x="11059795" y="5674995"/>
                </a:moveTo>
                <a:lnTo>
                  <a:pt x="11040745" y="5674995"/>
                </a:lnTo>
                <a:lnTo>
                  <a:pt x="11040745" y="5655945"/>
                </a:lnTo>
                <a:lnTo>
                  <a:pt x="11059795" y="5655945"/>
                </a:lnTo>
                <a:lnTo>
                  <a:pt x="11059795" y="5674995"/>
                </a:lnTo>
                <a:close/>
              </a:path>
              <a:path w="11280140" h="5674995">
                <a:moveTo>
                  <a:pt x="11021695" y="5674995"/>
                </a:moveTo>
                <a:lnTo>
                  <a:pt x="11002645" y="5674995"/>
                </a:lnTo>
                <a:lnTo>
                  <a:pt x="11002645" y="5655945"/>
                </a:lnTo>
                <a:lnTo>
                  <a:pt x="11021695" y="5655945"/>
                </a:lnTo>
                <a:lnTo>
                  <a:pt x="11021695" y="5674995"/>
                </a:lnTo>
                <a:close/>
              </a:path>
              <a:path w="11280140" h="5674995">
                <a:moveTo>
                  <a:pt x="10983595" y="5674995"/>
                </a:moveTo>
                <a:lnTo>
                  <a:pt x="10964545" y="5674995"/>
                </a:lnTo>
                <a:lnTo>
                  <a:pt x="10964545" y="5655945"/>
                </a:lnTo>
                <a:lnTo>
                  <a:pt x="10983595" y="5655945"/>
                </a:lnTo>
                <a:lnTo>
                  <a:pt x="10983595" y="5674995"/>
                </a:lnTo>
                <a:close/>
              </a:path>
              <a:path w="11280140" h="5674995">
                <a:moveTo>
                  <a:pt x="10945495" y="5674995"/>
                </a:moveTo>
                <a:lnTo>
                  <a:pt x="10926445" y="5674995"/>
                </a:lnTo>
                <a:lnTo>
                  <a:pt x="10926445" y="5655945"/>
                </a:lnTo>
                <a:lnTo>
                  <a:pt x="10945495" y="5655945"/>
                </a:lnTo>
                <a:lnTo>
                  <a:pt x="10945495" y="5674995"/>
                </a:lnTo>
                <a:close/>
              </a:path>
              <a:path w="11280140" h="5674995">
                <a:moveTo>
                  <a:pt x="10907395" y="5674995"/>
                </a:moveTo>
                <a:lnTo>
                  <a:pt x="10888345" y="5674995"/>
                </a:lnTo>
                <a:lnTo>
                  <a:pt x="10888345" y="5655945"/>
                </a:lnTo>
                <a:lnTo>
                  <a:pt x="10907395" y="5655945"/>
                </a:lnTo>
                <a:lnTo>
                  <a:pt x="10907395" y="5674995"/>
                </a:lnTo>
                <a:close/>
              </a:path>
              <a:path w="11280140" h="5674995">
                <a:moveTo>
                  <a:pt x="10869295" y="5674995"/>
                </a:moveTo>
                <a:lnTo>
                  <a:pt x="10850245" y="5674995"/>
                </a:lnTo>
                <a:lnTo>
                  <a:pt x="10850245" y="5655945"/>
                </a:lnTo>
                <a:lnTo>
                  <a:pt x="10869295" y="5655945"/>
                </a:lnTo>
                <a:lnTo>
                  <a:pt x="10869295" y="5674995"/>
                </a:lnTo>
                <a:close/>
              </a:path>
              <a:path w="11280140" h="5674995">
                <a:moveTo>
                  <a:pt x="10831195" y="5674995"/>
                </a:moveTo>
                <a:lnTo>
                  <a:pt x="10812145" y="5674995"/>
                </a:lnTo>
                <a:lnTo>
                  <a:pt x="10812145" y="5655945"/>
                </a:lnTo>
                <a:lnTo>
                  <a:pt x="10831195" y="5655945"/>
                </a:lnTo>
                <a:lnTo>
                  <a:pt x="10831195" y="5674995"/>
                </a:lnTo>
                <a:close/>
              </a:path>
              <a:path w="11280140" h="5674995">
                <a:moveTo>
                  <a:pt x="10793095" y="5674995"/>
                </a:moveTo>
                <a:lnTo>
                  <a:pt x="10774045" y="5674995"/>
                </a:lnTo>
                <a:lnTo>
                  <a:pt x="10774045" y="5655945"/>
                </a:lnTo>
                <a:lnTo>
                  <a:pt x="10793095" y="5655945"/>
                </a:lnTo>
                <a:lnTo>
                  <a:pt x="10793095" y="5674995"/>
                </a:lnTo>
                <a:close/>
              </a:path>
              <a:path w="11280140" h="5674995">
                <a:moveTo>
                  <a:pt x="10754995" y="5674995"/>
                </a:moveTo>
                <a:lnTo>
                  <a:pt x="10735945" y="5674995"/>
                </a:lnTo>
                <a:lnTo>
                  <a:pt x="10735945" y="5655945"/>
                </a:lnTo>
                <a:lnTo>
                  <a:pt x="10754995" y="5655945"/>
                </a:lnTo>
                <a:lnTo>
                  <a:pt x="10754995" y="5674995"/>
                </a:lnTo>
                <a:close/>
              </a:path>
              <a:path w="11280140" h="5674995">
                <a:moveTo>
                  <a:pt x="10716895" y="5674995"/>
                </a:moveTo>
                <a:lnTo>
                  <a:pt x="10697845" y="5674995"/>
                </a:lnTo>
                <a:lnTo>
                  <a:pt x="10697845" y="5655945"/>
                </a:lnTo>
                <a:lnTo>
                  <a:pt x="10716895" y="5655945"/>
                </a:lnTo>
                <a:lnTo>
                  <a:pt x="10716895" y="5674995"/>
                </a:lnTo>
                <a:close/>
              </a:path>
              <a:path w="11280140" h="5674995">
                <a:moveTo>
                  <a:pt x="10678795" y="5674995"/>
                </a:moveTo>
                <a:lnTo>
                  <a:pt x="10659745" y="5674995"/>
                </a:lnTo>
                <a:lnTo>
                  <a:pt x="10659745" y="5655945"/>
                </a:lnTo>
                <a:lnTo>
                  <a:pt x="10678795" y="5655945"/>
                </a:lnTo>
                <a:lnTo>
                  <a:pt x="10678795" y="5674995"/>
                </a:lnTo>
                <a:close/>
              </a:path>
              <a:path w="11280140" h="5674995">
                <a:moveTo>
                  <a:pt x="10640695" y="5674995"/>
                </a:moveTo>
                <a:lnTo>
                  <a:pt x="10621645" y="5674995"/>
                </a:lnTo>
                <a:lnTo>
                  <a:pt x="10621645" y="5655945"/>
                </a:lnTo>
                <a:lnTo>
                  <a:pt x="10640695" y="5655945"/>
                </a:lnTo>
                <a:lnTo>
                  <a:pt x="10640695" y="5674995"/>
                </a:lnTo>
                <a:close/>
              </a:path>
              <a:path w="11280140" h="5674995">
                <a:moveTo>
                  <a:pt x="10602595" y="5674995"/>
                </a:moveTo>
                <a:lnTo>
                  <a:pt x="10583545" y="5674995"/>
                </a:lnTo>
                <a:lnTo>
                  <a:pt x="10583545" y="5655945"/>
                </a:lnTo>
                <a:lnTo>
                  <a:pt x="10602595" y="5655945"/>
                </a:lnTo>
                <a:lnTo>
                  <a:pt x="10602595" y="5674995"/>
                </a:lnTo>
                <a:close/>
              </a:path>
              <a:path w="11280140" h="5674995">
                <a:moveTo>
                  <a:pt x="10564495" y="5674995"/>
                </a:moveTo>
                <a:lnTo>
                  <a:pt x="10545445" y="5674995"/>
                </a:lnTo>
                <a:lnTo>
                  <a:pt x="10545445" y="5655945"/>
                </a:lnTo>
                <a:lnTo>
                  <a:pt x="10564495" y="5655945"/>
                </a:lnTo>
                <a:lnTo>
                  <a:pt x="10564495" y="5674995"/>
                </a:lnTo>
                <a:close/>
              </a:path>
              <a:path w="11280140" h="5674995">
                <a:moveTo>
                  <a:pt x="10526395" y="5674995"/>
                </a:moveTo>
                <a:lnTo>
                  <a:pt x="10507345" y="5674995"/>
                </a:lnTo>
                <a:lnTo>
                  <a:pt x="10507345" y="5655945"/>
                </a:lnTo>
                <a:lnTo>
                  <a:pt x="10526395" y="5655945"/>
                </a:lnTo>
                <a:lnTo>
                  <a:pt x="10526395" y="5674995"/>
                </a:lnTo>
                <a:close/>
              </a:path>
              <a:path w="11280140" h="5674995">
                <a:moveTo>
                  <a:pt x="10488295" y="5674995"/>
                </a:moveTo>
                <a:lnTo>
                  <a:pt x="10469245" y="5674995"/>
                </a:lnTo>
                <a:lnTo>
                  <a:pt x="10469245" y="5655945"/>
                </a:lnTo>
                <a:lnTo>
                  <a:pt x="10488295" y="5655945"/>
                </a:lnTo>
                <a:lnTo>
                  <a:pt x="10488295" y="5674995"/>
                </a:lnTo>
                <a:close/>
              </a:path>
              <a:path w="11280140" h="5674995">
                <a:moveTo>
                  <a:pt x="10450195" y="5674995"/>
                </a:moveTo>
                <a:lnTo>
                  <a:pt x="10431145" y="5674995"/>
                </a:lnTo>
                <a:lnTo>
                  <a:pt x="10431145" y="5655945"/>
                </a:lnTo>
                <a:lnTo>
                  <a:pt x="10450195" y="5655945"/>
                </a:lnTo>
                <a:lnTo>
                  <a:pt x="10450195" y="5674995"/>
                </a:lnTo>
                <a:close/>
              </a:path>
              <a:path w="11280140" h="5674995">
                <a:moveTo>
                  <a:pt x="10412095" y="5674995"/>
                </a:moveTo>
                <a:lnTo>
                  <a:pt x="10393045" y="5674995"/>
                </a:lnTo>
                <a:lnTo>
                  <a:pt x="10393045" y="5655945"/>
                </a:lnTo>
                <a:lnTo>
                  <a:pt x="10412095" y="5655945"/>
                </a:lnTo>
                <a:lnTo>
                  <a:pt x="10412095" y="5674995"/>
                </a:lnTo>
                <a:close/>
              </a:path>
              <a:path w="11280140" h="5674995">
                <a:moveTo>
                  <a:pt x="10373995" y="5674995"/>
                </a:moveTo>
                <a:lnTo>
                  <a:pt x="10354945" y="5674995"/>
                </a:lnTo>
                <a:lnTo>
                  <a:pt x="10354945" y="5655945"/>
                </a:lnTo>
                <a:lnTo>
                  <a:pt x="10373995" y="5655945"/>
                </a:lnTo>
                <a:lnTo>
                  <a:pt x="10373995" y="5674995"/>
                </a:lnTo>
                <a:close/>
              </a:path>
              <a:path w="11280140" h="5674995">
                <a:moveTo>
                  <a:pt x="10335895" y="5674995"/>
                </a:moveTo>
                <a:lnTo>
                  <a:pt x="10316845" y="5674995"/>
                </a:lnTo>
                <a:lnTo>
                  <a:pt x="10316845" y="5655945"/>
                </a:lnTo>
                <a:lnTo>
                  <a:pt x="10335895" y="5655945"/>
                </a:lnTo>
                <a:lnTo>
                  <a:pt x="10335895" y="5674995"/>
                </a:lnTo>
                <a:close/>
              </a:path>
              <a:path w="11280140" h="5674995">
                <a:moveTo>
                  <a:pt x="10297795" y="5674995"/>
                </a:moveTo>
                <a:lnTo>
                  <a:pt x="10278745" y="5674995"/>
                </a:lnTo>
                <a:lnTo>
                  <a:pt x="10278745" y="5655945"/>
                </a:lnTo>
                <a:lnTo>
                  <a:pt x="10297795" y="5655945"/>
                </a:lnTo>
                <a:lnTo>
                  <a:pt x="10297795" y="5674995"/>
                </a:lnTo>
                <a:close/>
              </a:path>
              <a:path w="11280140" h="5674995">
                <a:moveTo>
                  <a:pt x="10259695" y="5674995"/>
                </a:moveTo>
                <a:lnTo>
                  <a:pt x="10240645" y="5674995"/>
                </a:lnTo>
                <a:lnTo>
                  <a:pt x="10240645" y="5655945"/>
                </a:lnTo>
                <a:lnTo>
                  <a:pt x="10259695" y="5655945"/>
                </a:lnTo>
                <a:lnTo>
                  <a:pt x="10259695" y="5674995"/>
                </a:lnTo>
                <a:close/>
              </a:path>
              <a:path w="11280140" h="5674995">
                <a:moveTo>
                  <a:pt x="10221595" y="5674995"/>
                </a:moveTo>
                <a:lnTo>
                  <a:pt x="10202545" y="5674995"/>
                </a:lnTo>
                <a:lnTo>
                  <a:pt x="10202545" y="5655945"/>
                </a:lnTo>
                <a:lnTo>
                  <a:pt x="10221595" y="5655945"/>
                </a:lnTo>
                <a:lnTo>
                  <a:pt x="10221595" y="5674995"/>
                </a:lnTo>
                <a:close/>
              </a:path>
              <a:path w="11280140" h="5674995">
                <a:moveTo>
                  <a:pt x="10183495" y="5674995"/>
                </a:moveTo>
                <a:lnTo>
                  <a:pt x="10164445" y="5674995"/>
                </a:lnTo>
                <a:lnTo>
                  <a:pt x="10164445" y="5655945"/>
                </a:lnTo>
                <a:lnTo>
                  <a:pt x="10183495" y="5655945"/>
                </a:lnTo>
                <a:lnTo>
                  <a:pt x="10183495" y="5674995"/>
                </a:lnTo>
                <a:close/>
              </a:path>
              <a:path w="11280140" h="5674995">
                <a:moveTo>
                  <a:pt x="10145395" y="5674995"/>
                </a:moveTo>
                <a:lnTo>
                  <a:pt x="10126345" y="5674995"/>
                </a:lnTo>
                <a:lnTo>
                  <a:pt x="10126345" y="5655945"/>
                </a:lnTo>
                <a:lnTo>
                  <a:pt x="10145395" y="5655945"/>
                </a:lnTo>
                <a:lnTo>
                  <a:pt x="10145395" y="5674995"/>
                </a:lnTo>
                <a:close/>
              </a:path>
              <a:path w="11280140" h="5674995">
                <a:moveTo>
                  <a:pt x="10107295" y="5674995"/>
                </a:moveTo>
                <a:lnTo>
                  <a:pt x="10088245" y="5674995"/>
                </a:lnTo>
                <a:lnTo>
                  <a:pt x="10088245" y="5655945"/>
                </a:lnTo>
                <a:lnTo>
                  <a:pt x="10107295" y="5655945"/>
                </a:lnTo>
                <a:lnTo>
                  <a:pt x="10107295" y="5674995"/>
                </a:lnTo>
                <a:close/>
              </a:path>
              <a:path w="11280140" h="5674995">
                <a:moveTo>
                  <a:pt x="10069195" y="5674995"/>
                </a:moveTo>
                <a:lnTo>
                  <a:pt x="10050145" y="5674995"/>
                </a:lnTo>
                <a:lnTo>
                  <a:pt x="10050145" y="5655945"/>
                </a:lnTo>
                <a:lnTo>
                  <a:pt x="10069195" y="5655945"/>
                </a:lnTo>
                <a:lnTo>
                  <a:pt x="10069195" y="5674995"/>
                </a:lnTo>
                <a:close/>
              </a:path>
              <a:path w="11280140" h="5674995">
                <a:moveTo>
                  <a:pt x="10031095" y="5674995"/>
                </a:moveTo>
                <a:lnTo>
                  <a:pt x="10012045" y="5674995"/>
                </a:lnTo>
                <a:lnTo>
                  <a:pt x="10012045" y="5655945"/>
                </a:lnTo>
                <a:lnTo>
                  <a:pt x="10031095" y="5655945"/>
                </a:lnTo>
                <a:lnTo>
                  <a:pt x="10031095" y="5674995"/>
                </a:lnTo>
                <a:close/>
              </a:path>
              <a:path w="11280140" h="5674995">
                <a:moveTo>
                  <a:pt x="9992995" y="5674995"/>
                </a:moveTo>
                <a:lnTo>
                  <a:pt x="9973945" y="5674995"/>
                </a:lnTo>
                <a:lnTo>
                  <a:pt x="9973945" y="5655945"/>
                </a:lnTo>
                <a:lnTo>
                  <a:pt x="9992995" y="5655945"/>
                </a:lnTo>
                <a:lnTo>
                  <a:pt x="9992995" y="5674995"/>
                </a:lnTo>
                <a:close/>
              </a:path>
              <a:path w="11280140" h="5674995">
                <a:moveTo>
                  <a:pt x="9954895" y="5674995"/>
                </a:moveTo>
                <a:lnTo>
                  <a:pt x="9935845" y="5674995"/>
                </a:lnTo>
                <a:lnTo>
                  <a:pt x="9935845" y="5655945"/>
                </a:lnTo>
                <a:lnTo>
                  <a:pt x="9954895" y="5655945"/>
                </a:lnTo>
                <a:lnTo>
                  <a:pt x="9954895" y="5674995"/>
                </a:lnTo>
                <a:close/>
              </a:path>
              <a:path w="11280140" h="5674995">
                <a:moveTo>
                  <a:pt x="9916795" y="5674995"/>
                </a:moveTo>
                <a:lnTo>
                  <a:pt x="9897745" y="5674995"/>
                </a:lnTo>
                <a:lnTo>
                  <a:pt x="9897745" y="5655945"/>
                </a:lnTo>
                <a:lnTo>
                  <a:pt x="9916795" y="5655945"/>
                </a:lnTo>
                <a:lnTo>
                  <a:pt x="9916795" y="5674995"/>
                </a:lnTo>
                <a:close/>
              </a:path>
              <a:path w="11280140" h="5674995">
                <a:moveTo>
                  <a:pt x="9878695" y="5674995"/>
                </a:moveTo>
                <a:lnTo>
                  <a:pt x="9859645" y="5674995"/>
                </a:lnTo>
                <a:lnTo>
                  <a:pt x="9859645" y="5655945"/>
                </a:lnTo>
                <a:lnTo>
                  <a:pt x="9878695" y="5655945"/>
                </a:lnTo>
                <a:lnTo>
                  <a:pt x="9878695" y="5674995"/>
                </a:lnTo>
                <a:close/>
              </a:path>
              <a:path w="11280140" h="5674995">
                <a:moveTo>
                  <a:pt x="9840595" y="5674995"/>
                </a:moveTo>
                <a:lnTo>
                  <a:pt x="9821545" y="5674995"/>
                </a:lnTo>
                <a:lnTo>
                  <a:pt x="9821545" y="5655945"/>
                </a:lnTo>
                <a:lnTo>
                  <a:pt x="9840595" y="5655945"/>
                </a:lnTo>
                <a:lnTo>
                  <a:pt x="9840595" y="5674995"/>
                </a:lnTo>
                <a:close/>
              </a:path>
              <a:path w="11280140" h="5674995">
                <a:moveTo>
                  <a:pt x="9802495" y="5674995"/>
                </a:moveTo>
                <a:lnTo>
                  <a:pt x="9783445" y="5674995"/>
                </a:lnTo>
                <a:lnTo>
                  <a:pt x="9783445" y="5655945"/>
                </a:lnTo>
                <a:lnTo>
                  <a:pt x="9802495" y="5655945"/>
                </a:lnTo>
                <a:lnTo>
                  <a:pt x="9802495" y="5674995"/>
                </a:lnTo>
                <a:close/>
              </a:path>
              <a:path w="11280140" h="5674995">
                <a:moveTo>
                  <a:pt x="9764395" y="5674995"/>
                </a:moveTo>
                <a:lnTo>
                  <a:pt x="9745345" y="5674995"/>
                </a:lnTo>
                <a:lnTo>
                  <a:pt x="9745345" y="5655945"/>
                </a:lnTo>
                <a:lnTo>
                  <a:pt x="9764395" y="5655945"/>
                </a:lnTo>
                <a:lnTo>
                  <a:pt x="9764395" y="5674995"/>
                </a:lnTo>
                <a:close/>
              </a:path>
              <a:path w="11280140" h="5674995">
                <a:moveTo>
                  <a:pt x="9726295" y="5674995"/>
                </a:moveTo>
                <a:lnTo>
                  <a:pt x="9707245" y="5674995"/>
                </a:lnTo>
                <a:lnTo>
                  <a:pt x="9707245" y="5655945"/>
                </a:lnTo>
                <a:lnTo>
                  <a:pt x="9726295" y="5655945"/>
                </a:lnTo>
                <a:lnTo>
                  <a:pt x="9726295" y="5674995"/>
                </a:lnTo>
                <a:close/>
              </a:path>
              <a:path w="11280140" h="5674995">
                <a:moveTo>
                  <a:pt x="9688195" y="5674995"/>
                </a:moveTo>
                <a:lnTo>
                  <a:pt x="9669145" y="5674995"/>
                </a:lnTo>
                <a:lnTo>
                  <a:pt x="9669145" y="5655945"/>
                </a:lnTo>
                <a:lnTo>
                  <a:pt x="9688195" y="5655945"/>
                </a:lnTo>
                <a:lnTo>
                  <a:pt x="9688195" y="5674995"/>
                </a:lnTo>
                <a:close/>
              </a:path>
              <a:path w="11280140" h="5674995">
                <a:moveTo>
                  <a:pt x="9650095" y="5674995"/>
                </a:moveTo>
                <a:lnTo>
                  <a:pt x="9631045" y="5674995"/>
                </a:lnTo>
                <a:lnTo>
                  <a:pt x="9631045" y="5655945"/>
                </a:lnTo>
                <a:lnTo>
                  <a:pt x="9650095" y="5655945"/>
                </a:lnTo>
                <a:lnTo>
                  <a:pt x="9650095" y="5674995"/>
                </a:lnTo>
                <a:close/>
              </a:path>
              <a:path w="11280140" h="5674995">
                <a:moveTo>
                  <a:pt x="9611995" y="5674995"/>
                </a:moveTo>
                <a:lnTo>
                  <a:pt x="9592945" y="5674995"/>
                </a:lnTo>
                <a:lnTo>
                  <a:pt x="9592945" y="5655945"/>
                </a:lnTo>
                <a:lnTo>
                  <a:pt x="9611995" y="5655945"/>
                </a:lnTo>
                <a:lnTo>
                  <a:pt x="9611995" y="5674995"/>
                </a:lnTo>
                <a:close/>
              </a:path>
              <a:path w="11280140" h="5674995">
                <a:moveTo>
                  <a:pt x="9573895" y="5674995"/>
                </a:moveTo>
                <a:lnTo>
                  <a:pt x="9554845" y="5674995"/>
                </a:lnTo>
                <a:lnTo>
                  <a:pt x="9554845" y="5655945"/>
                </a:lnTo>
                <a:lnTo>
                  <a:pt x="9573895" y="5655945"/>
                </a:lnTo>
                <a:lnTo>
                  <a:pt x="9573895" y="5674995"/>
                </a:lnTo>
                <a:close/>
              </a:path>
              <a:path w="11280140" h="5674995">
                <a:moveTo>
                  <a:pt x="9535795" y="5674995"/>
                </a:moveTo>
                <a:lnTo>
                  <a:pt x="9516745" y="5674995"/>
                </a:lnTo>
                <a:lnTo>
                  <a:pt x="9516745" y="5655945"/>
                </a:lnTo>
                <a:lnTo>
                  <a:pt x="9535795" y="5655945"/>
                </a:lnTo>
                <a:lnTo>
                  <a:pt x="9535795" y="5674995"/>
                </a:lnTo>
                <a:close/>
              </a:path>
              <a:path w="11280140" h="5674995">
                <a:moveTo>
                  <a:pt x="9497695" y="5674995"/>
                </a:moveTo>
                <a:lnTo>
                  <a:pt x="9478645" y="5674995"/>
                </a:lnTo>
                <a:lnTo>
                  <a:pt x="9478645" y="5655945"/>
                </a:lnTo>
                <a:lnTo>
                  <a:pt x="9497695" y="5655945"/>
                </a:lnTo>
                <a:lnTo>
                  <a:pt x="9497695" y="5674995"/>
                </a:lnTo>
                <a:close/>
              </a:path>
              <a:path w="11280140" h="5674995">
                <a:moveTo>
                  <a:pt x="9459595" y="5674995"/>
                </a:moveTo>
                <a:lnTo>
                  <a:pt x="9440545" y="5674995"/>
                </a:lnTo>
                <a:lnTo>
                  <a:pt x="9440545" y="5655945"/>
                </a:lnTo>
                <a:lnTo>
                  <a:pt x="9459595" y="5655945"/>
                </a:lnTo>
                <a:lnTo>
                  <a:pt x="9459595" y="5674995"/>
                </a:lnTo>
                <a:close/>
              </a:path>
              <a:path w="11280140" h="5674995">
                <a:moveTo>
                  <a:pt x="9421495" y="5674995"/>
                </a:moveTo>
                <a:lnTo>
                  <a:pt x="9402445" y="5674995"/>
                </a:lnTo>
                <a:lnTo>
                  <a:pt x="9402445" y="5655945"/>
                </a:lnTo>
                <a:lnTo>
                  <a:pt x="9421495" y="5655945"/>
                </a:lnTo>
                <a:lnTo>
                  <a:pt x="9421495" y="5674995"/>
                </a:lnTo>
                <a:close/>
              </a:path>
              <a:path w="11280140" h="5674995">
                <a:moveTo>
                  <a:pt x="9383395" y="5674995"/>
                </a:moveTo>
                <a:lnTo>
                  <a:pt x="9364345" y="5674995"/>
                </a:lnTo>
                <a:lnTo>
                  <a:pt x="9364345" y="5655945"/>
                </a:lnTo>
                <a:lnTo>
                  <a:pt x="9383395" y="5655945"/>
                </a:lnTo>
                <a:lnTo>
                  <a:pt x="9383395" y="5674995"/>
                </a:lnTo>
                <a:close/>
              </a:path>
              <a:path w="11280140" h="5674995">
                <a:moveTo>
                  <a:pt x="9345295" y="5674995"/>
                </a:moveTo>
                <a:lnTo>
                  <a:pt x="9326245" y="5674995"/>
                </a:lnTo>
                <a:lnTo>
                  <a:pt x="9326245" y="5655945"/>
                </a:lnTo>
                <a:lnTo>
                  <a:pt x="9345295" y="5655945"/>
                </a:lnTo>
                <a:lnTo>
                  <a:pt x="9345295" y="5674995"/>
                </a:lnTo>
                <a:close/>
              </a:path>
              <a:path w="11280140" h="5674995">
                <a:moveTo>
                  <a:pt x="9307195" y="5674995"/>
                </a:moveTo>
                <a:lnTo>
                  <a:pt x="9288145" y="5674995"/>
                </a:lnTo>
                <a:lnTo>
                  <a:pt x="9288145" y="5655945"/>
                </a:lnTo>
                <a:lnTo>
                  <a:pt x="9307195" y="5655945"/>
                </a:lnTo>
                <a:lnTo>
                  <a:pt x="9307195" y="5674995"/>
                </a:lnTo>
                <a:close/>
              </a:path>
              <a:path w="11280140" h="5674995">
                <a:moveTo>
                  <a:pt x="9269095" y="5674995"/>
                </a:moveTo>
                <a:lnTo>
                  <a:pt x="9250045" y="5674995"/>
                </a:lnTo>
                <a:lnTo>
                  <a:pt x="9250045" y="5655945"/>
                </a:lnTo>
                <a:lnTo>
                  <a:pt x="9269095" y="5655945"/>
                </a:lnTo>
                <a:lnTo>
                  <a:pt x="9269095" y="5674995"/>
                </a:lnTo>
                <a:close/>
              </a:path>
              <a:path w="11280140" h="5674995">
                <a:moveTo>
                  <a:pt x="9230995" y="5674995"/>
                </a:moveTo>
                <a:lnTo>
                  <a:pt x="9211945" y="5674995"/>
                </a:lnTo>
                <a:lnTo>
                  <a:pt x="9211945" y="5655945"/>
                </a:lnTo>
                <a:lnTo>
                  <a:pt x="9230995" y="5655945"/>
                </a:lnTo>
                <a:lnTo>
                  <a:pt x="9230995" y="5674995"/>
                </a:lnTo>
                <a:close/>
              </a:path>
              <a:path w="11280140" h="5674995">
                <a:moveTo>
                  <a:pt x="9192895" y="5674995"/>
                </a:moveTo>
                <a:lnTo>
                  <a:pt x="9173845" y="5674995"/>
                </a:lnTo>
                <a:lnTo>
                  <a:pt x="9173845" y="5655945"/>
                </a:lnTo>
                <a:lnTo>
                  <a:pt x="9192895" y="5655945"/>
                </a:lnTo>
                <a:lnTo>
                  <a:pt x="9192895" y="5674995"/>
                </a:lnTo>
                <a:close/>
              </a:path>
              <a:path w="11280140" h="5674995">
                <a:moveTo>
                  <a:pt x="9154795" y="5674995"/>
                </a:moveTo>
                <a:lnTo>
                  <a:pt x="9135745" y="5674995"/>
                </a:lnTo>
                <a:lnTo>
                  <a:pt x="9135745" y="5655945"/>
                </a:lnTo>
                <a:lnTo>
                  <a:pt x="9154795" y="5655945"/>
                </a:lnTo>
                <a:lnTo>
                  <a:pt x="9154795" y="5674995"/>
                </a:lnTo>
                <a:close/>
              </a:path>
              <a:path w="11280140" h="5674995">
                <a:moveTo>
                  <a:pt x="9116695" y="5674995"/>
                </a:moveTo>
                <a:lnTo>
                  <a:pt x="9097645" y="5674995"/>
                </a:lnTo>
                <a:lnTo>
                  <a:pt x="9097645" y="5655945"/>
                </a:lnTo>
                <a:lnTo>
                  <a:pt x="9116695" y="5655945"/>
                </a:lnTo>
                <a:lnTo>
                  <a:pt x="9116695" y="5674995"/>
                </a:lnTo>
                <a:close/>
              </a:path>
              <a:path w="11280140" h="5674995">
                <a:moveTo>
                  <a:pt x="9078595" y="5674995"/>
                </a:moveTo>
                <a:lnTo>
                  <a:pt x="9059545" y="5674995"/>
                </a:lnTo>
                <a:lnTo>
                  <a:pt x="9059545" y="5655945"/>
                </a:lnTo>
                <a:lnTo>
                  <a:pt x="9078595" y="5655945"/>
                </a:lnTo>
                <a:lnTo>
                  <a:pt x="9078595" y="5674995"/>
                </a:lnTo>
                <a:close/>
              </a:path>
              <a:path w="11280140" h="5674995">
                <a:moveTo>
                  <a:pt x="9040495" y="5674995"/>
                </a:moveTo>
                <a:lnTo>
                  <a:pt x="9021445" y="5674995"/>
                </a:lnTo>
                <a:lnTo>
                  <a:pt x="9021445" y="5655945"/>
                </a:lnTo>
                <a:lnTo>
                  <a:pt x="9040495" y="5655945"/>
                </a:lnTo>
                <a:lnTo>
                  <a:pt x="9040495" y="5674995"/>
                </a:lnTo>
                <a:close/>
              </a:path>
              <a:path w="11280140" h="5674995">
                <a:moveTo>
                  <a:pt x="9002395" y="5674995"/>
                </a:moveTo>
                <a:lnTo>
                  <a:pt x="8983345" y="5674995"/>
                </a:lnTo>
                <a:lnTo>
                  <a:pt x="8983345" y="5655945"/>
                </a:lnTo>
                <a:lnTo>
                  <a:pt x="9002395" y="5655945"/>
                </a:lnTo>
                <a:lnTo>
                  <a:pt x="9002395" y="5674995"/>
                </a:lnTo>
                <a:close/>
              </a:path>
              <a:path w="11280140" h="5674995">
                <a:moveTo>
                  <a:pt x="8964295" y="5674995"/>
                </a:moveTo>
                <a:lnTo>
                  <a:pt x="8945245" y="5674995"/>
                </a:lnTo>
                <a:lnTo>
                  <a:pt x="8945245" y="5655945"/>
                </a:lnTo>
                <a:lnTo>
                  <a:pt x="8964295" y="5655945"/>
                </a:lnTo>
                <a:lnTo>
                  <a:pt x="8964295" y="5674995"/>
                </a:lnTo>
                <a:close/>
              </a:path>
              <a:path w="11280140" h="5674995">
                <a:moveTo>
                  <a:pt x="8926195" y="5674995"/>
                </a:moveTo>
                <a:lnTo>
                  <a:pt x="8907145" y="5674995"/>
                </a:lnTo>
                <a:lnTo>
                  <a:pt x="8907145" y="5655945"/>
                </a:lnTo>
                <a:lnTo>
                  <a:pt x="8926195" y="5655945"/>
                </a:lnTo>
                <a:lnTo>
                  <a:pt x="8926195" y="5674995"/>
                </a:lnTo>
                <a:close/>
              </a:path>
              <a:path w="11280140" h="5674995">
                <a:moveTo>
                  <a:pt x="8888095" y="5674995"/>
                </a:moveTo>
                <a:lnTo>
                  <a:pt x="8869045" y="5674995"/>
                </a:lnTo>
                <a:lnTo>
                  <a:pt x="8869045" y="5655945"/>
                </a:lnTo>
                <a:lnTo>
                  <a:pt x="8888095" y="5655945"/>
                </a:lnTo>
                <a:lnTo>
                  <a:pt x="8888095" y="5674995"/>
                </a:lnTo>
                <a:close/>
              </a:path>
              <a:path w="11280140" h="5674995">
                <a:moveTo>
                  <a:pt x="8849995" y="5674995"/>
                </a:moveTo>
                <a:lnTo>
                  <a:pt x="8830945" y="5674995"/>
                </a:lnTo>
                <a:lnTo>
                  <a:pt x="8830945" y="5655945"/>
                </a:lnTo>
                <a:lnTo>
                  <a:pt x="8849995" y="5655945"/>
                </a:lnTo>
                <a:lnTo>
                  <a:pt x="8849995" y="5674995"/>
                </a:lnTo>
                <a:close/>
              </a:path>
              <a:path w="11280140" h="5674995">
                <a:moveTo>
                  <a:pt x="8811895" y="5674995"/>
                </a:moveTo>
                <a:lnTo>
                  <a:pt x="8792845" y="5674995"/>
                </a:lnTo>
                <a:lnTo>
                  <a:pt x="8792845" y="5655945"/>
                </a:lnTo>
                <a:lnTo>
                  <a:pt x="8811895" y="5655945"/>
                </a:lnTo>
                <a:lnTo>
                  <a:pt x="8811895" y="5674995"/>
                </a:lnTo>
                <a:close/>
              </a:path>
              <a:path w="11280140" h="5674995">
                <a:moveTo>
                  <a:pt x="8773795" y="5674995"/>
                </a:moveTo>
                <a:lnTo>
                  <a:pt x="8754745" y="5674995"/>
                </a:lnTo>
                <a:lnTo>
                  <a:pt x="8754745" y="5655945"/>
                </a:lnTo>
                <a:lnTo>
                  <a:pt x="8773795" y="5655945"/>
                </a:lnTo>
                <a:lnTo>
                  <a:pt x="8773795" y="5674995"/>
                </a:lnTo>
                <a:close/>
              </a:path>
              <a:path w="11280140" h="5674995">
                <a:moveTo>
                  <a:pt x="8735695" y="5674995"/>
                </a:moveTo>
                <a:lnTo>
                  <a:pt x="8716645" y="5674995"/>
                </a:lnTo>
                <a:lnTo>
                  <a:pt x="8716645" y="5655945"/>
                </a:lnTo>
                <a:lnTo>
                  <a:pt x="8735695" y="5655945"/>
                </a:lnTo>
                <a:lnTo>
                  <a:pt x="8735695" y="5674995"/>
                </a:lnTo>
                <a:close/>
              </a:path>
              <a:path w="11280140" h="5674995">
                <a:moveTo>
                  <a:pt x="8697595" y="5674995"/>
                </a:moveTo>
                <a:lnTo>
                  <a:pt x="8678545" y="5674995"/>
                </a:lnTo>
                <a:lnTo>
                  <a:pt x="8678545" y="5655945"/>
                </a:lnTo>
                <a:lnTo>
                  <a:pt x="8697595" y="5655945"/>
                </a:lnTo>
                <a:lnTo>
                  <a:pt x="8697595" y="5674995"/>
                </a:lnTo>
                <a:close/>
              </a:path>
              <a:path w="11280140" h="5674995">
                <a:moveTo>
                  <a:pt x="8659495" y="5674995"/>
                </a:moveTo>
                <a:lnTo>
                  <a:pt x="8640445" y="5674995"/>
                </a:lnTo>
                <a:lnTo>
                  <a:pt x="8640445" y="5655945"/>
                </a:lnTo>
                <a:lnTo>
                  <a:pt x="8659495" y="5655945"/>
                </a:lnTo>
                <a:lnTo>
                  <a:pt x="8659495" y="5674995"/>
                </a:lnTo>
                <a:close/>
              </a:path>
              <a:path w="11280140" h="5674995">
                <a:moveTo>
                  <a:pt x="8621395" y="5674995"/>
                </a:moveTo>
                <a:lnTo>
                  <a:pt x="8602345" y="5674995"/>
                </a:lnTo>
                <a:lnTo>
                  <a:pt x="8602345" y="5655945"/>
                </a:lnTo>
                <a:lnTo>
                  <a:pt x="8621395" y="5655945"/>
                </a:lnTo>
                <a:lnTo>
                  <a:pt x="8621395" y="5674995"/>
                </a:lnTo>
                <a:close/>
              </a:path>
              <a:path w="11280140" h="5674995">
                <a:moveTo>
                  <a:pt x="8583295" y="5674995"/>
                </a:moveTo>
                <a:lnTo>
                  <a:pt x="8564245" y="5674995"/>
                </a:lnTo>
                <a:lnTo>
                  <a:pt x="8564245" y="5655945"/>
                </a:lnTo>
                <a:lnTo>
                  <a:pt x="8583295" y="5655945"/>
                </a:lnTo>
                <a:lnTo>
                  <a:pt x="8583295" y="5674995"/>
                </a:lnTo>
                <a:close/>
              </a:path>
              <a:path w="11280140" h="5674995">
                <a:moveTo>
                  <a:pt x="8545195" y="5674995"/>
                </a:moveTo>
                <a:lnTo>
                  <a:pt x="8526145" y="5674995"/>
                </a:lnTo>
                <a:lnTo>
                  <a:pt x="8526145" y="5655945"/>
                </a:lnTo>
                <a:lnTo>
                  <a:pt x="8545195" y="5655945"/>
                </a:lnTo>
                <a:lnTo>
                  <a:pt x="8545195" y="5674995"/>
                </a:lnTo>
                <a:close/>
              </a:path>
              <a:path w="11280140" h="5674995">
                <a:moveTo>
                  <a:pt x="8507095" y="5674995"/>
                </a:moveTo>
                <a:lnTo>
                  <a:pt x="8488045" y="5674995"/>
                </a:lnTo>
                <a:lnTo>
                  <a:pt x="8488045" y="5655945"/>
                </a:lnTo>
                <a:lnTo>
                  <a:pt x="8507095" y="5655945"/>
                </a:lnTo>
                <a:lnTo>
                  <a:pt x="8507095" y="5674995"/>
                </a:lnTo>
                <a:close/>
              </a:path>
              <a:path w="11280140" h="5674995">
                <a:moveTo>
                  <a:pt x="8468995" y="5674995"/>
                </a:moveTo>
                <a:lnTo>
                  <a:pt x="8449945" y="5674995"/>
                </a:lnTo>
                <a:lnTo>
                  <a:pt x="8449945" y="5655945"/>
                </a:lnTo>
                <a:lnTo>
                  <a:pt x="8468995" y="5655945"/>
                </a:lnTo>
                <a:lnTo>
                  <a:pt x="8468995" y="5674995"/>
                </a:lnTo>
                <a:close/>
              </a:path>
              <a:path w="11280140" h="5674995">
                <a:moveTo>
                  <a:pt x="8430895" y="5674995"/>
                </a:moveTo>
                <a:lnTo>
                  <a:pt x="8411845" y="5674995"/>
                </a:lnTo>
                <a:lnTo>
                  <a:pt x="8411845" y="5655945"/>
                </a:lnTo>
                <a:lnTo>
                  <a:pt x="8430895" y="5655945"/>
                </a:lnTo>
                <a:lnTo>
                  <a:pt x="8430895" y="5674995"/>
                </a:lnTo>
                <a:close/>
              </a:path>
              <a:path w="11280140" h="5674995">
                <a:moveTo>
                  <a:pt x="8392795" y="5674995"/>
                </a:moveTo>
                <a:lnTo>
                  <a:pt x="8373745" y="5674995"/>
                </a:lnTo>
                <a:lnTo>
                  <a:pt x="8373745" y="5655945"/>
                </a:lnTo>
                <a:lnTo>
                  <a:pt x="8392795" y="5655945"/>
                </a:lnTo>
                <a:lnTo>
                  <a:pt x="8392795" y="5674995"/>
                </a:lnTo>
                <a:close/>
              </a:path>
              <a:path w="11280140" h="5674995">
                <a:moveTo>
                  <a:pt x="8354695" y="5674995"/>
                </a:moveTo>
                <a:lnTo>
                  <a:pt x="8335645" y="5674995"/>
                </a:lnTo>
                <a:lnTo>
                  <a:pt x="8335645" y="5655945"/>
                </a:lnTo>
                <a:lnTo>
                  <a:pt x="8354695" y="5655945"/>
                </a:lnTo>
                <a:lnTo>
                  <a:pt x="8354695" y="5674995"/>
                </a:lnTo>
                <a:close/>
              </a:path>
              <a:path w="11280140" h="5674995">
                <a:moveTo>
                  <a:pt x="8316595" y="5674995"/>
                </a:moveTo>
                <a:lnTo>
                  <a:pt x="8297545" y="5674995"/>
                </a:lnTo>
                <a:lnTo>
                  <a:pt x="8297545" y="5655945"/>
                </a:lnTo>
                <a:lnTo>
                  <a:pt x="8316595" y="5655945"/>
                </a:lnTo>
                <a:lnTo>
                  <a:pt x="8316595" y="5674995"/>
                </a:lnTo>
                <a:close/>
              </a:path>
              <a:path w="11280140" h="5674995">
                <a:moveTo>
                  <a:pt x="8278495" y="5674995"/>
                </a:moveTo>
                <a:lnTo>
                  <a:pt x="8259445" y="5674995"/>
                </a:lnTo>
                <a:lnTo>
                  <a:pt x="8259445" y="5655945"/>
                </a:lnTo>
                <a:lnTo>
                  <a:pt x="8278495" y="5655945"/>
                </a:lnTo>
                <a:lnTo>
                  <a:pt x="8278495" y="5674995"/>
                </a:lnTo>
                <a:close/>
              </a:path>
              <a:path w="11280140" h="5674995">
                <a:moveTo>
                  <a:pt x="8240395" y="5674995"/>
                </a:moveTo>
                <a:lnTo>
                  <a:pt x="8221345" y="5674995"/>
                </a:lnTo>
                <a:lnTo>
                  <a:pt x="8221345" y="5655945"/>
                </a:lnTo>
                <a:lnTo>
                  <a:pt x="8240395" y="5655945"/>
                </a:lnTo>
                <a:lnTo>
                  <a:pt x="8240395" y="5674995"/>
                </a:lnTo>
                <a:close/>
              </a:path>
              <a:path w="11280140" h="5674995">
                <a:moveTo>
                  <a:pt x="8202295" y="5674995"/>
                </a:moveTo>
                <a:lnTo>
                  <a:pt x="8183245" y="5674995"/>
                </a:lnTo>
                <a:lnTo>
                  <a:pt x="8183245" y="5655945"/>
                </a:lnTo>
                <a:lnTo>
                  <a:pt x="8202295" y="5655945"/>
                </a:lnTo>
                <a:lnTo>
                  <a:pt x="8202295" y="5674995"/>
                </a:lnTo>
                <a:close/>
              </a:path>
              <a:path w="11280140" h="5674995">
                <a:moveTo>
                  <a:pt x="8164195" y="5674995"/>
                </a:moveTo>
                <a:lnTo>
                  <a:pt x="8145145" y="5674995"/>
                </a:lnTo>
                <a:lnTo>
                  <a:pt x="8145145" y="5655945"/>
                </a:lnTo>
                <a:lnTo>
                  <a:pt x="8164195" y="5655945"/>
                </a:lnTo>
                <a:lnTo>
                  <a:pt x="8164195" y="5674995"/>
                </a:lnTo>
                <a:close/>
              </a:path>
              <a:path w="11280140" h="5674995">
                <a:moveTo>
                  <a:pt x="8126095" y="5674995"/>
                </a:moveTo>
                <a:lnTo>
                  <a:pt x="8107045" y="5674995"/>
                </a:lnTo>
                <a:lnTo>
                  <a:pt x="8107045" y="5655945"/>
                </a:lnTo>
                <a:lnTo>
                  <a:pt x="8126095" y="5655945"/>
                </a:lnTo>
                <a:lnTo>
                  <a:pt x="8126095" y="5674995"/>
                </a:lnTo>
                <a:close/>
              </a:path>
              <a:path w="11280140" h="5674995">
                <a:moveTo>
                  <a:pt x="8087995" y="5674995"/>
                </a:moveTo>
                <a:lnTo>
                  <a:pt x="8068945" y="5674995"/>
                </a:lnTo>
                <a:lnTo>
                  <a:pt x="8068945" y="5655945"/>
                </a:lnTo>
                <a:lnTo>
                  <a:pt x="8087995" y="5655945"/>
                </a:lnTo>
                <a:lnTo>
                  <a:pt x="8087995" y="5674995"/>
                </a:lnTo>
                <a:close/>
              </a:path>
              <a:path w="11280140" h="5674995">
                <a:moveTo>
                  <a:pt x="8049895" y="5674995"/>
                </a:moveTo>
                <a:lnTo>
                  <a:pt x="8030845" y="5674995"/>
                </a:lnTo>
                <a:lnTo>
                  <a:pt x="8030845" y="5655945"/>
                </a:lnTo>
                <a:lnTo>
                  <a:pt x="8049895" y="5655945"/>
                </a:lnTo>
                <a:lnTo>
                  <a:pt x="8049895" y="5674995"/>
                </a:lnTo>
                <a:close/>
              </a:path>
              <a:path w="11280140" h="5674995">
                <a:moveTo>
                  <a:pt x="8011795" y="5674995"/>
                </a:moveTo>
                <a:lnTo>
                  <a:pt x="7992745" y="5674995"/>
                </a:lnTo>
                <a:lnTo>
                  <a:pt x="7992745" y="5655945"/>
                </a:lnTo>
                <a:lnTo>
                  <a:pt x="8011795" y="5655945"/>
                </a:lnTo>
                <a:lnTo>
                  <a:pt x="8011795" y="5674995"/>
                </a:lnTo>
                <a:close/>
              </a:path>
              <a:path w="11280140" h="5674995">
                <a:moveTo>
                  <a:pt x="7973695" y="5674995"/>
                </a:moveTo>
                <a:lnTo>
                  <a:pt x="7954645" y="5674995"/>
                </a:lnTo>
                <a:lnTo>
                  <a:pt x="7954645" y="5655945"/>
                </a:lnTo>
                <a:lnTo>
                  <a:pt x="7973695" y="5655945"/>
                </a:lnTo>
                <a:lnTo>
                  <a:pt x="7973695" y="5674995"/>
                </a:lnTo>
                <a:close/>
              </a:path>
              <a:path w="11280140" h="5674995">
                <a:moveTo>
                  <a:pt x="7935595" y="5674995"/>
                </a:moveTo>
                <a:lnTo>
                  <a:pt x="7916545" y="5674995"/>
                </a:lnTo>
                <a:lnTo>
                  <a:pt x="7916545" y="5655945"/>
                </a:lnTo>
                <a:lnTo>
                  <a:pt x="7935595" y="5655945"/>
                </a:lnTo>
                <a:lnTo>
                  <a:pt x="7935595" y="5674995"/>
                </a:lnTo>
                <a:close/>
              </a:path>
              <a:path w="11280140" h="5674995">
                <a:moveTo>
                  <a:pt x="7897495" y="5674995"/>
                </a:moveTo>
                <a:lnTo>
                  <a:pt x="7878445" y="5674995"/>
                </a:lnTo>
                <a:lnTo>
                  <a:pt x="7878445" y="5655945"/>
                </a:lnTo>
                <a:lnTo>
                  <a:pt x="7897495" y="5655945"/>
                </a:lnTo>
                <a:lnTo>
                  <a:pt x="7897495" y="5674995"/>
                </a:lnTo>
                <a:close/>
              </a:path>
              <a:path w="11280140" h="5674995">
                <a:moveTo>
                  <a:pt x="7859395" y="5674995"/>
                </a:moveTo>
                <a:lnTo>
                  <a:pt x="7840345" y="5674995"/>
                </a:lnTo>
                <a:lnTo>
                  <a:pt x="7840345" y="5655945"/>
                </a:lnTo>
                <a:lnTo>
                  <a:pt x="7859395" y="5655945"/>
                </a:lnTo>
                <a:lnTo>
                  <a:pt x="7859395" y="5674995"/>
                </a:lnTo>
                <a:close/>
              </a:path>
              <a:path w="11280140" h="5674995">
                <a:moveTo>
                  <a:pt x="7821295" y="5674995"/>
                </a:moveTo>
                <a:lnTo>
                  <a:pt x="7802245" y="5674995"/>
                </a:lnTo>
                <a:lnTo>
                  <a:pt x="7802245" y="5655945"/>
                </a:lnTo>
                <a:lnTo>
                  <a:pt x="7821295" y="5655945"/>
                </a:lnTo>
                <a:lnTo>
                  <a:pt x="7821295" y="5674995"/>
                </a:lnTo>
                <a:close/>
              </a:path>
              <a:path w="11280140" h="5674995">
                <a:moveTo>
                  <a:pt x="7783195" y="5674995"/>
                </a:moveTo>
                <a:lnTo>
                  <a:pt x="7764145" y="5674995"/>
                </a:lnTo>
                <a:lnTo>
                  <a:pt x="7764145" y="5655945"/>
                </a:lnTo>
                <a:lnTo>
                  <a:pt x="7783195" y="5655945"/>
                </a:lnTo>
                <a:lnTo>
                  <a:pt x="7783195" y="5674995"/>
                </a:lnTo>
                <a:close/>
              </a:path>
              <a:path w="11280140" h="5674995">
                <a:moveTo>
                  <a:pt x="7745095" y="5674995"/>
                </a:moveTo>
                <a:lnTo>
                  <a:pt x="7726045" y="5674995"/>
                </a:lnTo>
                <a:lnTo>
                  <a:pt x="7726045" y="5655945"/>
                </a:lnTo>
                <a:lnTo>
                  <a:pt x="7745095" y="5655945"/>
                </a:lnTo>
                <a:lnTo>
                  <a:pt x="7745095" y="5674995"/>
                </a:lnTo>
                <a:close/>
              </a:path>
              <a:path w="11280140" h="5674995">
                <a:moveTo>
                  <a:pt x="7706995" y="5674995"/>
                </a:moveTo>
                <a:lnTo>
                  <a:pt x="7687945" y="5674995"/>
                </a:lnTo>
                <a:lnTo>
                  <a:pt x="7687945" y="5655945"/>
                </a:lnTo>
                <a:lnTo>
                  <a:pt x="7706995" y="5655945"/>
                </a:lnTo>
                <a:lnTo>
                  <a:pt x="7706995" y="5674995"/>
                </a:lnTo>
                <a:close/>
              </a:path>
              <a:path w="11280140" h="5674995">
                <a:moveTo>
                  <a:pt x="7668895" y="5674995"/>
                </a:moveTo>
                <a:lnTo>
                  <a:pt x="7649845" y="5674995"/>
                </a:lnTo>
                <a:lnTo>
                  <a:pt x="7649845" y="5655945"/>
                </a:lnTo>
                <a:lnTo>
                  <a:pt x="7668895" y="5655945"/>
                </a:lnTo>
                <a:lnTo>
                  <a:pt x="7668895" y="5674995"/>
                </a:lnTo>
                <a:close/>
              </a:path>
              <a:path w="11280140" h="5674995">
                <a:moveTo>
                  <a:pt x="7630795" y="5674995"/>
                </a:moveTo>
                <a:lnTo>
                  <a:pt x="7611745" y="5674995"/>
                </a:lnTo>
                <a:lnTo>
                  <a:pt x="7611745" y="5655945"/>
                </a:lnTo>
                <a:lnTo>
                  <a:pt x="7630795" y="5655945"/>
                </a:lnTo>
                <a:lnTo>
                  <a:pt x="7630795" y="5674995"/>
                </a:lnTo>
                <a:close/>
              </a:path>
              <a:path w="11280140" h="5674995">
                <a:moveTo>
                  <a:pt x="7592695" y="5674995"/>
                </a:moveTo>
                <a:lnTo>
                  <a:pt x="7573645" y="5674995"/>
                </a:lnTo>
                <a:lnTo>
                  <a:pt x="7573645" y="5655945"/>
                </a:lnTo>
                <a:lnTo>
                  <a:pt x="7592695" y="5655945"/>
                </a:lnTo>
                <a:lnTo>
                  <a:pt x="7592695" y="5674995"/>
                </a:lnTo>
                <a:close/>
              </a:path>
              <a:path w="11280140" h="5674995">
                <a:moveTo>
                  <a:pt x="7554595" y="5674995"/>
                </a:moveTo>
                <a:lnTo>
                  <a:pt x="7535545" y="5674995"/>
                </a:lnTo>
                <a:lnTo>
                  <a:pt x="7535545" y="5655945"/>
                </a:lnTo>
                <a:lnTo>
                  <a:pt x="7554595" y="5655945"/>
                </a:lnTo>
                <a:lnTo>
                  <a:pt x="7554595" y="5674995"/>
                </a:lnTo>
                <a:close/>
              </a:path>
              <a:path w="11280140" h="5674995">
                <a:moveTo>
                  <a:pt x="7516495" y="5674995"/>
                </a:moveTo>
                <a:lnTo>
                  <a:pt x="7497445" y="5674995"/>
                </a:lnTo>
                <a:lnTo>
                  <a:pt x="7497445" y="5655945"/>
                </a:lnTo>
                <a:lnTo>
                  <a:pt x="7516495" y="5655945"/>
                </a:lnTo>
                <a:lnTo>
                  <a:pt x="7516495" y="5674995"/>
                </a:lnTo>
                <a:close/>
              </a:path>
              <a:path w="11280140" h="5674995">
                <a:moveTo>
                  <a:pt x="7478395" y="5674995"/>
                </a:moveTo>
                <a:lnTo>
                  <a:pt x="7459345" y="5674995"/>
                </a:lnTo>
                <a:lnTo>
                  <a:pt x="7459345" y="5655945"/>
                </a:lnTo>
                <a:lnTo>
                  <a:pt x="7478395" y="5655945"/>
                </a:lnTo>
                <a:lnTo>
                  <a:pt x="7478395" y="5674995"/>
                </a:lnTo>
                <a:close/>
              </a:path>
              <a:path w="11280140" h="5674995">
                <a:moveTo>
                  <a:pt x="7440295" y="5674995"/>
                </a:moveTo>
                <a:lnTo>
                  <a:pt x="7421245" y="5674995"/>
                </a:lnTo>
                <a:lnTo>
                  <a:pt x="7421245" y="5655945"/>
                </a:lnTo>
                <a:lnTo>
                  <a:pt x="7440295" y="5655945"/>
                </a:lnTo>
                <a:lnTo>
                  <a:pt x="7440295" y="5674995"/>
                </a:lnTo>
                <a:close/>
              </a:path>
              <a:path w="11280140" h="5674995">
                <a:moveTo>
                  <a:pt x="7402195" y="5674995"/>
                </a:moveTo>
                <a:lnTo>
                  <a:pt x="7383145" y="5674995"/>
                </a:lnTo>
                <a:lnTo>
                  <a:pt x="7383145" y="5655945"/>
                </a:lnTo>
                <a:lnTo>
                  <a:pt x="7402195" y="5655945"/>
                </a:lnTo>
                <a:lnTo>
                  <a:pt x="7402195" y="5674995"/>
                </a:lnTo>
                <a:close/>
              </a:path>
              <a:path w="11280140" h="5674995">
                <a:moveTo>
                  <a:pt x="7364095" y="5674995"/>
                </a:moveTo>
                <a:lnTo>
                  <a:pt x="7345045" y="5674995"/>
                </a:lnTo>
                <a:lnTo>
                  <a:pt x="7345045" y="5655945"/>
                </a:lnTo>
                <a:lnTo>
                  <a:pt x="7364095" y="5655945"/>
                </a:lnTo>
                <a:lnTo>
                  <a:pt x="7364095" y="5674995"/>
                </a:lnTo>
                <a:close/>
              </a:path>
              <a:path w="11280140" h="5674995">
                <a:moveTo>
                  <a:pt x="7325995" y="5674995"/>
                </a:moveTo>
                <a:lnTo>
                  <a:pt x="7306945" y="5674995"/>
                </a:lnTo>
                <a:lnTo>
                  <a:pt x="7306945" y="5655945"/>
                </a:lnTo>
                <a:lnTo>
                  <a:pt x="7325995" y="5655945"/>
                </a:lnTo>
                <a:lnTo>
                  <a:pt x="7325995" y="5674995"/>
                </a:lnTo>
                <a:close/>
              </a:path>
              <a:path w="11280140" h="5674995">
                <a:moveTo>
                  <a:pt x="7287895" y="5674995"/>
                </a:moveTo>
                <a:lnTo>
                  <a:pt x="7268845" y="5674995"/>
                </a:lnTo>
                <a:lnTo>
                  <a:pt x="7268845" y="5655945"/>
                </a:lnTo>
                <a:lnTo>
                  <a:pt x="7287895" y="5655945"/>
                </a:lnTo>
                <a:lnTo>
                  <a:pt x="7287895" y="5674995"/>
                </a:lnTo>
                <a:close/>
              </a:path>
              <a:path w="11280140" h="5674995">
                <a:moveTo>
                  <a:pt x="7249795" y="5674995"/>
                </a:moveTo>
                <a:lnTo>
                  <a:pt x="7230745" y="5674995"/>
                </a:lnTo>
                <a:lnTo>
                  <a:pt x="7230745" y="5655945"/>
                </a:lnTo>
                <a:lnTo>
                  <a:pt x="7249795" y="5655945"/>
                </a:lnTo>
                <a:lnTo>
                  <a:pt x="7249795" y="5674995"/>
                </a:lnTo>
                <a:close/>
              </a:path>
              <a:path w="11280140" h="5674995">
                <a:moveTo>
                  <a:pt x="7211695" y="5674995"/>
                </a:moveTo>
                <a:lnTo>
                  <a:pt x="7192645" y="5674995"/>
                </a:lnTo>
                <a:lnTo>
                  <a:pt x="7192645" y="5655945"/>
                </a:lnTo>
                <a:lnTo>
                  <a:pt x="7211695" y="5655945"/>
                </a:lnTo>
                <a:lnTo>
                  <a:pt x="7211695" y="5674995"/>
                </a:lnTo>
                <a:close/>
              </a:path>
              <a:path w="11280140" h="5674995">
                <a:moveTo>
                  <a:pt x="7173595" y="5674995"/>
                </a:moveTo>
                <a:lnTo>
                  <a:pt x="7154545" y="5674995"/>
                </a:lnTo>
                <a:lnTo>
                  <a:pt x="7154545" y="5655945"/>
                </a:lnTo>
                <a:lnTo>
                  <a:pt x="7173595" y="5655945"/>
                </a:lnTo>
                <a:lnTo>
                  <a:pt x="7173595" y="5674995"/>
                </a:lnTo>
                <a:close/>
              </a:path>
              <a:path w="11280140" h="5674995">
                <a:moveTo>
                  <a:pt x="7135495" y="5674995"/>
                </a:moveTo>
                <a:lnTo>
                  <a:pt x="7116445" y="5674995"/>
                </a:lnTo>
                <a:lnTo>
                  <a:pt x="7116445" y="5655945"/>
                </a:lnTo>
                <a:lnTo>
                  <a:pt x="7135495" y="5655945"/>
                </a:lnTo>
                <a:lnTo>
                  <a:pt x="7135495" y="5674995"/>
                </a:lnTo>
                <a:close/>
              </a:path>
              <a:path w="11280140" h="5674995">
                <a:moveTo>
                  <a:pt x="7097395" y="5674995"/>
                </a:moveTo>
                <a:lnTo>
                  <a:pt x="7078345" y="5674995"/>
                </a:lnTo>
                <a:lnTo>
                  <a:pt x="7078345" y="5655945"/>
                </a:lnTo>
                <a:lnTo>
                  <a:pt x="7097395" y="5655945"/>
                </a:lnTo>
                <a:lnTo>
                  <a:pt x="7097395" y="5674995"/>
                </a:lnTo>
                <a:close/>
              </a:path>
              <a:path w="11280140" h="5674995">
                <a:moveTo>
                  <a:pt x="7059295" y="5674995"/>
                </a:moveTo>
                <a:lnTo>
                  <a:pt x="7040245" y="5674995"/>
                </a:lnTo>
                <a:lnTo>
                  <a:pt x="7040245" y="5655945"/>
                </a:lnTo>
                <a:lnTo>
                  <a:pt x="7059295" y="5655945"/>
                </a:lnTo>
                <a:lnTo>
                  <a:pt x="7059295" y="5674995"/>
                </a:lnTo>
                <a:close/>
              </a:path>
              <a:path w="11280140" h="5674995">
                <a:moveTo>
                  <a:pt x="7021195" y="5674995"/>
                </a:moveTo>
                <a:lnTo>
                  <a:pt x="7002145" y="5674995"/>
                </a:lnTo>
                <a:lnTo>
                  <a:pt x="7002145" y="5655945"/>
                </a:lnTo>
                <a:lnTo>
                  <a:pt x="7021195" y="5655945"/>
                </a:lnTo>
                <a:lnTo>
                  <a:pt x="7021195" y="5674995"/>
                </a:lnTo>
                <a:close/>
              </a:path>
              <a:path w="11280140" h="5674995">
                <a:moveTo>
                  <a:pt x="6983095" y="5674995"/>
                </a:moveTo>
                <a:lnTo>
                  <a:pt x="6964045" y="5674995"/>
                </a:lnTo>
                <a:lnTo>
                  <a:pt x="6964045" y="5655945"/>
                </a:lnTo>
                <a:lnTo>
                  <a:pt x="6983095" y="5655945"/>
                </a:lnTo>
                <a:lnTo>
                  <a:pt x="6983095" y="5674995"/>
                </a:lnTo>
                <a:close/>
              </a:path>
              <a:path w="11280140" h="5674995">
                <a:moveTo>
                  <a:pt x="6944995" y="5674995"/>
                </a:moveTo>
                <a:lnTo>
                  <a:pt x="6925945" y="5674995"/>
                </a:lnTo>
                <a:lnTo>
                  <a:pt x="6925945" y="5655945"/>
                </a:lnTo>
                <a:lnTo>
                  <a:pt x="6944995" y="5655945"/>
                </a:lnTo>
                <a:lnTo>
                  <a:pt x="6944995" y="5674995"/>
                </a:lnTo>
                <a:close/>
              </a:path>
              <a:path w="11280140" h="5674995">
                <a:moveTo>
                  <a:pt x="6906895" y="5674995"/>
                </a:moveTo>
                <a:lnTo>
                  <a:pt x="6887845" y="5674995"/>
                </a:lnTo>
                <a:lnTo>
                  <a:pt x="6887845" y="5655945"/>
                </a:lnTo>
                <a:lnTo>
                  <a:pt x="6906895" y="5655945"/>
                </a:lnTo>
                <a:lnTo>
                  <a:pt x="6906895" y="5674995"/>
                </a:lnTo>
                <a:close/>
              </a:path>
              <a:path w="11280140" h="5674995">
                <a:moveTo>
                  <a:pt x="6868795" y="5674995"/>
                </a:moveTo>
                <a:lnTo>
                  <a:pt x="6849745" y="5674995"/>
                </a:lnTo>
                <a:lnTo>
                  <a:pt x="6849745" y="5655945"/>
                </a:lnTo>
                <a:lnTo>
                  <a:pt x="6868795" y="5655945"/>
                </a:lnTo>
                <a:lnTo>
                  <a:pt x="6868795" y="5674995"/>
                </a:lnTo>
                <a:close/>
              </a:path>
              <a:path w="11280140" h="5674995">
                <a:moveTo>
                  <a:pt x="6830695" y="5674995"/>
                </a:moveTo>
                <a:lnTo>
                  <a:pt x="6811645" y="5674995"/>
                </a:lnTo>
                <a:lnTo>
                  <a:pt x="6811645" y="5655945"/>
                </a:lnTo>
                <a:lnTo>
                  <a:pt x="6830695" y="5655945"/>
                </a:lnTo>
                <a:lnTo>
                  <a:pt x="6830695" y="5674995"/>
                </a:lnTo>
                <a:close/>
              </a:path>
              <a:path w="11280140" h="5674995">
                <a:moveTo>
                  <a:pt x="6792595" y="5674995"/>
                </a:moveTo>
                <a:lnTo>
                  <a:pt x="6773545" y="5674995"/>
                </a:lnTo>
                <a:lnTo>
                  <a:pt x="6773545" y="5655945"/>
                </a:lnTo>
                <a:lnTo>
                  <a:pt x="6792595" y="5655945"/>
                </a:lnTo>
                <a:lnTo>
                  <a:pt x="6792595" y="5674995"/>
                </a:lnTo>
                <a:close/>
              </a:path>
              <a:path w="11280140" h="5674995">
                <a:moveTo>
                  <a:pt x="6754495" y="5674995"/>
                </a:moveTo>
                <a:lnTo>
                  <a:pt x="6735445" y="5674995"/>
                </a:lnTo>
                <a:lnTo>
                  <a:pt x="6735445" y="5655945"/>
                </a:lnTo>
                <a:lnTo>
                  <a:pt x="6754495" y="5655945"/>
                </a:lnTo>
                <a:lnTo>
                  <a:pt x="6754495" y="5674995"/>
                </a:lnTo>
                <a:close/>
              </a:path>
              <a:path w="11280140" h="5674995">
                <a:moveTo>
                  <a:pt x="6716395" y="5674995"/>
                </a:moveTo>
                <a:lnTo>
                  <a:pt x="6697345" y="5674995"/>
                </a:lnTo>
                <a:lnTo>
                  <a:pt x="6697345" y="5655945"/>
                </a:lnTo>
                <a:lnTo>
                  <a:pt x="6716395" y="5655945"/>
                </a:lnTo>
                <a:lnTo>
                  <a:pt x="6716395" y="5674995"/>
                </a:lnTo>
                <a:close/>
              </a:path>
              <a:path w="11280140" h="5674995">
                <a:moveTo>
                  <a:pt x="6678295" y="5674995"/>
                </a:moveTo>
                <a:lnTo>
                  <a:pt x="6659245" y="5674995"/>
                </a:lnTo>
                <a:lnTo>
                  <a:pt x="6659245" y="5655945"/>
                </a:lnTo>
                <a:lnTo>
                  <a:pt x="6678295" y="5655945"/>
                </a:lnTo>
                <a:lnTo>
                  <a:pt x="6678295" y="5674995"/>
                </a:lnTo>
                <a:close/>
              </a:path>
              <a:path w="11280140" h="5674995">
                <a:moveTo>
                  <a:pt x="6640195" y="5674995"/>
                </a:moveTo>
                <a:lnTo>
                  <a:pt x="6621145" y="5674995"/>
                </a:lnTo>
                <a:lnTo>
                  <a:pt x="6621145" y="5655945"/>
                </a:lnTo>
                <a:lnTo>
                  <a:pt x="6640195" y="5655945"/>
                </a:lnTo>
                <a:lnTo>
                  <a:pt x="6640195" y="5674995"/>
                </a:lnTo>
                <a:close/>
              </a:path>
              <a:path w="11280140" h="5674995">
                <a:moveTo>
                  <a:pt x="6602095" y="5674995"/>
                </a:moveTo>
                <a:lnTo>
                  <a:pt x="6583045" y="5674995"/>
                </a:lnTo>
                <a:lnTo>
                  <a:pt x="6583045" y="5655945"/>
                </a:lnTo>
                <a:lnTo>
                  <a:pt x="6602095" y="5655945"/>
                </a:lnTo>
                <a:lnTo>
                  <a:pt x="6602095" y="5674995"/>
                </a:lnTo>
                <a:close/>
              </a:path>
              <a:path w="11280140" h="5674995">
                <a:moveTo>
                  <a:pt x="6563995" y="5674995"/>
                </a:moveTo>
                <a:lnTo>
                  <a:pt x="6544945" y="5674995"/>
                </a:lnTo>
                <a:lnTo>
                  <a:pt x="6544945" y="5655945"/>
                </a:lnTo>
                <a:lnTo>
                  <a:pt x="6563995" y="5655945"/>
                </a:lnTo>
                <a:lnTo>
                  <a:pt x="6563995" y="5674995"/>
                </a:lnTo>
                <a:close/>
              </a:path>
              <a:path w="11280140" h="5674995">
                <a:moveTo>
                  <a:pt x="6525895" y="5674995"/>
                </a:moveTo>
                <a:lnTo>
                  <a:pt x="6506845" y="5674995"/>
                </a:lnTo>
                <a:lnTo>
                  <a:pt x="6506845" y="5655945"/>
                </a:lnTo>
                <a:lnTo>
                  <a:pt x="6525895" y="5655945"/>
                </a:lnTo>
                <a:lnTo>
                  <a:pt x="6525895" y="5674995"/>
                </a:lnTo>
                <a:close/>
              </a:path>
              <a:path w="11280140" h="5674995">
                <a:moveTo>
                  <a:pt x="6487795" y="5674995"/>
                </a:moveTo>
                <a:lnTo>
                  <a:pt x="6468745" y="5674995"/>
                </a:lnTo>
                <a:lnTo>
                  <a:pt x="6468745" y="5655945"/>
                </a:lnTo>
                <a:lnTo>
                  <a:pt x="6487795" y="5655945"/>
                </a:lnTo>
                <a:lnTo>
                  <a:pt x="6487795" y="5674995"/>
                </a:lnTo>
                <a:close/>
              </a:path>
              <a:path w="11280140" h="5674995">
                <a:moveTo>
                  <a:pt x="6449695" y="5674995"/>
                </a:moveTo>
                <a:lnTo>
                  <a:pt x="6430645" y="5674995"/>
                </a:lnTo>
                <a:lnTo>
                  <a:pt x="6430645" y="5655945"/>
                </a:lnTo>
                <a:lnTo>
                  <a:pt x="6449695" y="5655945"/>
                </a:lnTo>
                <a:lnTo>
                  <a:pt x="6449695" y="5674995"/>
                </a:lnTo>
                <a:close/>
              </a:path>
              <a:path w="11280140" h="5674995">
                <a:moveTo>
                  <a:pt x="6411595" y="5674995"/>
                </a:moveTo>
                <a:lnTo>
                  <a:pt x="6392545" y="5674995"/>
                </a:lnTo>
                <a:lnTo>
                  <a:pt x="6392545" y="5655945"/>
                </a:lnTo>
                <a:lnTo>
                  <a:pt x="6411595" y="5655945"/>
                </a:lnTo>
                <a:lnTo>
                  <a:pt x="6411595" y="5674995"/>
                </a:lnTo>
                <a:close/>
              </a:path>
              <a:path w="11280140" h="5674995">
                <a:moveTo>
                  <a:pt x="6373495" y="5674995"/>
                </a:moveTo>
                <a:lnTo>
                  <a:pt x="6354445" y="5674995"/>
                </a:lnTo>
                <a:lnTo>
                  <a:pt x="6354445" y="5655945"/>
                </a:lnTo>
                <a:lnTo>
                  <a:pt x="6373495" y="5655945"/>
                </a:lnTo>
                <a:lnTo>
                  <a:pt x="6373495" y="5674995"/>
                </a:lnTo>
                <a:close/>
              </a:path>
              <a:path w="11280140" h="5674995">
                <a:moveTo>
                  <a:pt x="6335395" y="5674995"/>
                </a:moveTo>
                <a:lnTo>
                  <a:pt x="6316345" y="5674995"/>
                </a:lnTo>
                <a:lnTo>
                  <a:pt x="6316345" y="5655945"/>
                </a:lnTo>
                <a:lnTo>
                  <a:pt x="6335395" y="5655945"/>
                </a:lnTo>
                <a:lnTo>
                  <a:pt x="6335395" y="5674995"/>
                </a:lnTo>
                <a:close/>
              </a:path>
              <a:path w="11280140" h="5674995">
                <a:moveTo>
                  <a:pt x="6297295" y="5674995"/>
                </a:moveTo>
                <a:lnTo>
                  <a:pt x="6278245" y="5674995"/>
                </a:lnTo>
                <a:lnTo>
                  <a:pt x="6278245" y="5655945"/>
                </a:lnTo>
                <a:lnTo>
                  <a:pt x="6297295" y="5655945"/>
                </a:lnTo>
                <a:lnTo>
                  <a:pt x="6297295" y="5674995"/>
                </a:lnTo>
                <a:close/>
              </a:path>
              <a:path w="11280140" h="5674995">
                <a:moveTo>
                  <a:pt x="6259195" y="5674995"/>
                </a:moveTo>
                <a:lnTo>
                  <a:pt x="6240145" y="5674995"/>
                </a:lnTo>
                <a:lnTo>
                  <a:pt x="6240145" y="5655945"/>
                </a:lnTo>
                <a:lnTo>
                  <a:pt x="6259195" y="5655945"/>
                </a:lnTo>
                <a:lnTo>
                  <a:pt x="6259195" y="5674995"/>
                </a:lnTo>
                <a:close/>
              </a:path>
              <a:path w="11280140" h="5674995">
                <a:moveTo>
                  <a:pt x="6221095" y="5674995"/>
                </a:moveTo>
                <a:lnTo>
                  <a:pt x="6202045" y="5674995"/>
                </a:lnTo>
                <a:lnTo>
                  <a:pt x="6202045" y="5655945"/>
                </a:lnTo>
                <a:lnTo>
                  <a:pt x="6221095" y="5655945"/>
                </a:lnTo>
                <a:lnTo>
                  <a:pt x="6221095" y="5674995"/>
                </a:lnTo>
                <a:close/>
              </a:path>
              <a:path w="11280140" h="5674995">
                <a:moveTo>
                  <a:pt x="6182995" y="5674995"/>
                </a:moveTo>
                <a:lnTo>
                  <a:pt x="6163945" y="5674995"/>
                </a:lnTo>
                <a:lnTo>
                  <a:pt x="6163945" y="5655945"/>
                </a:lnTo>
                <a:lnTo>
                  <a:pt x="6182995" y="5655945"/>
                </a:lnTo>
                <a:lnTo>
                  <a:pt x="6182995" y="5674995"/>
                </a:lnTo>
                <a:close/>
              </a:path>
              <a:path w="11280140" h="5674995">
                <a:moveTo>
                  <a:pt x="6144895" y="5674995"/>
                </a:moveTo>
                <a:lnTo>
                  <a:pt x="6125845" y="5674995"/>
                </a:lnTo>
                <a:lnTo>
                  <a:pt x="6125845" y="5655945"/>
                </a:lnTo>
                <a:lnTo>
                  <a:pt x="6144895" y="5655945"/>
                </a:lnTo>
                <a:lnTo>
                  <a:pt x="6144895" y="5674995"/>
                </a:lnTo>
                <a:close/>
              </a:path>
              <a:path w="11280140" h="5674995">
                <a:moveTo>
                  <a:pt x="6106795" y="5674995"/>
                </a:moveTo>
                <a:lnTo>
                  <a:pt x="6087745" y="5674995"/>
                </a:lnTo>
                <a:lnTo>
                  <a:pt x="6087745" y="5655945"/>
                </a:lnTo>
                <a:lnTo>
                  <a:pt x="6106795" y="5655945"/>
                </a:lnTo>
                <a:lnTo>
                  <a:pt x="6106795" y="5674995"/>
                </a:lnTo>
                <a:close/>
              </a:path>
              <a:path w="11280140" h="5674995">
                <a:moveTo>
                  <a:pt x="6068695" y="5674995"/>
                </a:moveTo>
                <a:lnTo>
                  <a:pt x="6049645" y="5674995"/>
                </a:lnTo>
                <a:lnTo>
                  <a:pt x="6049645" y="5655945"/>
                </a:lnTo>
                <a:lnTo>
                  <a:pt x="6068695" y="5655945"/>
                </a:lnTo>
                <a:lnTo>
                  <a:pt x="6068695" y="5674995"/>
                </a:lnTo>
                <a:close/>
              </a:path>
              <a:path w="11280140" h="5674995">
                <a:moveTo>
                  <a:pt x="6030595" y="5674995"/>
                </a:moveTo>
                <a:lnTo>
                  <a:pt x="6011545" y="5674995"/>
                </a:lnTo>
                <a:lnTo>
                  <a:pt x="6011545" y="5655945"/>
                </a:lnTo>
                <a:lnTo>
                  <a:pt x="6030595" y="5655945"/>
                </a:lnTo>
                <a:lnTo>
                  <a:pt x="6030595" y="5674995"/>
                </a:lnTo>
                <a:close/>
              </a:path>
              <a:path w="11280140" h="5674995">
                <a:moveTo>
                  <a:pt x="5992495" y="5674995"/>
                </a:moveTo>
                <a:lnTo>
                  <a:pt x="5973445" y="5674995"/>
                </a:lnTo>
                <a:lnTo>
                  <a:pt x="5973445" y="5655945"/>
                </a:lnTo>
                <a:lnTo>
                  <a:pt x="5992495" y="5655945"/>
                </a:lnTo>
                <a:lnTo>
                  <a:pt x="5992495" y="5674995"/>
                </a:lnTo>
                <a:close/>
              </a:path>
              <a:path w="11280140" h="5674995">
                <a:moveTo>
                  <a:pt x="5954395" y="5674995"/>
                </a:moveTo>
                <a:lnTo>
                  <a:pt x="5935345" y="5674995"/>
                </a:lnTo>
                <a:lnTo>
                  <a:pt x="5935345" y="5655945"/>
                </a:lnTo>
                <a:lnTo>
                  <a:pt x="5954395" y="5655945"/>
                </a:lnTo>
                <a:lnTo>
                  <a:pt x="5954395" y="5674995"/>
                </a:lnTo>
                <a:close/>
              </a:path>
              <a:path w="11280140" h="5674995">
                <a:moveTo>
                  <a:pt x="5916295" y="5674995"/>
                </a:moveTo>
                <a:lnTo>
                  <a:pt x="5897245" y="5674995"/>
                </a:lnTo>
                <a:lnTo>
                  <a:pt x="5897245" y="5655945"/>
                </a:lnTo>
                <a:lnTo>
                  <a:pt x="5916295" y="5655945"/>
                </a:lnTo>
                <a:lnTo>
                  <a:pt x="5916295" y="5674995"/>
                </a:lnTo>
                <a:close/>
              </a:path>
              <a:path w="11280140" h="5674995">
                <a:moveTo>
                  <a:pt x="5878195" y="5674995"/>
                </a:moveTo>
                <a:lnTo>
                  <a:pt x="5859145" y="5674995"/>
                </a:lnTo>
                <a:lnTo>
                  <a:pt x="5859145" y="5655945"/>
                </a:lnTo>
                <a:lnTo>
                  <a:pt x="5878195" y="5655945"/>
                </a:lnTo>
                <a:lnTo>
                  <a:pt x="5878195" y="5674995"/>
                </a:lnTo>
                <a:close/>
              </a:path>
              <a:path w="11280140" h="5674995">
                <a:moveTo>
                  <a:pt x="5840095" y="5674995"/>
                </a:moveTo>
                <a:lnTo>
                  <a:pt x="5821045" y="5674995"/>
                </a:lnTo>
                <a:lnTo>
                  <a:pt x="5821045" y="5655945"/>
                </a:lnTo>
                <a:lnTo>
                  <a:pt x="5840095" y="5655945"/>
                </a:lnTo>
                <a:lnTo>
                  <a:pt x="5840095" y="5674995"/>
                </a:lnTo>
                <a:close/>
              </a:path>
              <a:path w="11280140" h="5674995">
                <a:moveTo>
                  <a:pt x="5801995" y="5674995"/>
                </a:moveTo>
                <a:lnTo>
                  <a:pt x="5782945" y="5674995"/>
                </a:lnTo>
                <a:lnTo>
                  <a:pt x="5782945" y="5655945"/>
                </a:lnTo>
                <a:lnTo>
                  <a:pt x="5801995" y="5655945"/>
                </a:lnTo>
                <a:lnTo>
                  <a:pt x="5801995" y="5674995"/>
                </a:lnTo>
                <a:close/>
              </a:path>
              <a:path w="11280140" h="5674995">
                <a:moveTo>
                  <a:pt x="5763895" y="5674995"/>
                </a:moveTo>
                <a:lnTo>
                  <a:pt x="5744845" y="5674995"/>
                </a:lnTo>
                <a:lnTo>
                  <a:pt x="5744845" y="5655945"/>
                </a:lnTo>
                <a:lnTo>
                  <a:pt x="5763895" y="5655945"/>
                </a:lnTo>
                <a:lnTo>
                  <a:pt x="5763895" y="5674995"/>
                </a:lnTo>
                <a:close/>
              </a:path>
              <a:path w="11280140" h="5674995">
                <a:moveTo>
                  <a:pt x="5725795" y="5674995"/>
                </a:moveTo>
                <a:lnTo>
                  <a:pt x="5706745" y="5674995"/>
                </a:lnTo>
                <a:lnTo>
                  <a:pt x="5706745" y="5655945"/>
                </a:lnTo>
                <a:lnTo>
                  <a:pt x="5725795" y="5655945"/>
                </a:lnTo>
                <a:lnTo>
                  <a:pt x="5725795" y="5674995"/>
                </a:lnTo>
                <a:close/>
              </a:path>
              <a:path w="11280140" h="5674995">
                <a:moveTo>
                  <a:pt x="5687695" y="5674995"/>
                </a:moveTo>
                <a:lnTo>
                  <a:pt x="5668645" y="5674995"/>
                </a:lnTo>
                <a:lnTo>
                  <a:pt x="5668645" y="5655945"/>
                </a:lnTo>
                <a:lnTo>
                  <a:pt x="5687695" y="5655945"/>
                </a:lnTo>
                <a:lnTo>
                  <a:pt x="5687695" y="5674995"/>
                </a:lnTo>
                <a:close/>
              </a:path>
              <a:path w="11280140" h="5674995">
                <a:moveTo>
                  <a:pt x="5649595" y="5674995"/>
                </a:moveTo>
                <a:lnTo>
                  <a:pt x="5630545" y="5674995"/>
                </a:lnTo>
                <a:lnTo>
                  <a:pt x="5630545" y="5655945"/>
                </a:lnTo>
                <a:lnTo>
                  <a:pt x="5649595" y="5655945"/>
                </a:lnTo>
                <a:lnTo>
                  <a:pt x="5649595" y="5674995"/>
                </a:lnTo>
                <a:close/>
              </a:path>
              <a:path w="11280140" h="5674995">
                <a:moveTo>
                  <a:pt x="5611495" y="5674995"/>
                </a:moveTo>
                <a:lnTo>
                  <a:pt x="5592445" y="5674995"/>
                </a:lnTo>
                <a:lnTo>
                  <a:pt x="5592445" y="5655945"/>
                </a:lnTo>
                <a:lnTo>
                  <a:pt x="5611495" y="5655945"/>
                </a:lnTo>
                <a:lnTo>
                  <a:pt x="5611495" y="5674995"/>
                </a:lnTo>
                <a:close/>
              </a:path>
              <a:path w="11280140" h="5674995">
                <a:moveTo>
                  <a:pt x="5573395" y="5674995"/>
                </a:moveTo>
                <a:lnTo>
                  <a:pt x="5554345" y="5674995"/>
                </a:lnTo>
                <a:lnTo>
                  <a:pt x="5554345" y="5655945"/>
                </a:lnTo>
                <a:lnTo>
                  <a:pt x="5573395" y="5655945"/>
                </a:lnTo>
                <a:lnTo>
                  <a:pt x="5573395" y="5674995"/>
                </a:lnTo>
                <a:close/>
              </a:path>
              <a:path w="11280140" h="5674995">
                <a:moveTo>
                  <a:pt x="5535295" y="5674995"/>
                </a:moveTo>
                <a:lnTo>
                  <a:pt x="5516245" y="5674995"/>
                </a:lnTo>
                <a:lnTo>
                  <a:pt x="5516245" y="5655945"/>
                </a:lnTo>
                <a:lnTo>
                  <a:pt x="5535295" y="5655945"/>
                </a:lnTo>
                <a:lnTo>
                  <a:pt x="5535295" y="5674995"/>
                </a:lnTo>
                <a:close/>
              </a:path>
              <a:path w="11280140" h="5674995">
                <a:moveTo>
                  <a:pt x="5497195" y="5674995"/>
                </a:moveTo>
                <a:lnTo>
                  <a:pt x="5478145" y="5674995"/>
                </a:lnTo>
                <a:lnTo>
                  <a:pt x="5478145" y="5655945"/>
                </a:lnTo>
                <a:lnTo>
                  <a:pt x="5497195" y="5655945"/>
                </a:lnTo>
                <a:lnTo>
                  <a:pt x="5497195" y="5674995"/>
                </a:lnTo>
                <a:close/>
              </a:path>
              <a:path w="11280140" h="5674995">
                <a:moveTo>
                  <a:pt x="5459095" y="5674995"/>
                </a:moveTo>
                <a:lnTo>
                  <a:pt x="5440045" y="5674995"/>
                </a:lnTo>
                <a:lnTo>
                  <a:pt x="5440045" y="5655945"/>
                </a:lnTo>
                <a:lnTo>
                  <a:pt x="5459095" y="5655945"/>
                </a:lnTo>
                <a:lnTo>
                  <a:pt x="5459095" y="5674995"/>
                </a:lnTo>
                <a:close/>
              </a:path>
              <a:path w="11280140" h="5674995">
                <a:moveTo>
                  <a:pt x="5420995" y="5674995"/>
                </a:moveTo>
                <a:lnTo>
                  <a:pt x="5401945" y="5674995"/>
                </a:lnTo>
                <a:lnTo>
                  <a:pt x="5401945" y="5655945"/>
                </a:lnTo>
                <a:lnTo>
                  <a:pt x="5420995" y="5655945"/>
                </a:lnTo>
                <a:lnTo>
                  <a:pt x="5420995" y="5674995"/>
                </a:lnTo>
                <a:close/>
              </a:path>
              <a:path w="11280140" h="5674995">
                <a:moveTo>
                  <a:pt x="5382895" y="5674995"/>
                </a:moveTo>
                <a:lnTo>
                  <a:pt x="5363845" y="5674995"/>
                </a:lnTo>
                <a:lnTo>
                  <a:pt x="5363845" y="5655945"/>
                </a:lnTo>
                <a:lnTo>
                  <a:pt x="5382895" y="5655945"/>
                </a:lnTo>
                <a:lnTo>
                  <a:pt x="5382895" y="5674995"/>
                </a:lnTo>
                <a:close/>
              </a:path>
              <a:path w="11280140" h="5674995">
                <a:moveTo>
                  <a:pt x="5344795" y="5674995"/>
                </a:moveTo>
                <a:lnTo>
                  <a:pt x="5325745" y="5674995"/>
                </a:lnTo>
                <a:lnTo>
                  <a:pt x="5325745" y="5655945"/>
                </a:lnTo>
                <a:lnTo>
                  <a:pt x="5344795" y="5655945"/>
                </a:lnTo>
                <a:lnTo>
                  <a:pt x="5344795" y="5674995"/>
                </a:lnTo>
                <a:close/>
              </a:path>
              <a:path w="11280140" h="5674995">
                <a:moveTo>
                  <a:pt x="5306695" y="5674995"/>
                </a:moveTo>
                <a:lnTo>
                  <a:pt x="5287645" y="5674995"/>
                </a:lnTo>
                <a:lnTo>
                  <a:pt x="5287645" y="5655945"/>
                </a:lnTo>
                <a:lnTo>
                  <a:pt x="5306695" y="5655945"/>
                </a:lnTo>
                <a:lnTo>
                  <a:pt x="5306695" y="5674995"/>
                </a:lnTo>
                <a:close/>
              </a:path>
              <a:path w="11280140" h="5674995">
                <a:moveTo>
                  <a:pt x="5268595" y="5674995"/>
                </a:moveTo>
                <a:lnTo>
                  <a:pt x="5249545" y="5674995"/>
                </a:lnTo>
                <a:lnTo>
                  <a:pt x="5249545" y="5655945"/>
                </a:lnTo>
                <a:lnTo>
                  <a:pt x="5268595" y="5655945"/>
                </a:lnTo>
                <a:lnTo>
                  <a:pt x="5268595" y="5674995"/>
                </a:lnTo>
                <a:close/>
              </a:path>
              <a:path w="11280140" h="5674995">
                <a:moveTo>
                  <a:pt x="5230495" y="5674995"/>
                </a:moveTo>
                <a:lnTo>
                  <a:pt x="5211445" y="5674995"/>
                </a:lnTo>
                <a:lnTo>
                  <a:pt x="5211445" y="5655945"/>
                </a:lnTo>
                <a:lnTo>
                  <a:pt x="5230495" y="5655945"/>
                </a:lnTo>
                <a:lnTo>
                  <a:pt x="5230495" y="5674995"/>
                </a:lnTo>
                <a:close/>
              </a:path>
              <a:path w="11280140" h="5674995">
                <a:moveTo>
                  <a:pt x="5192395" y="5674995"/>
                </a:moveTo>
                <a:lnTo>
                  <a:pt x="5173345" y="5674995"/>
                </a:lnTo>
                <a:lnTo>
                  <a:pt x="5173345" y="5655945"/>
                </a:lnTo>
                <a:lnTo>
                  <a:pt x="5192395" y="5655945"/>
                </a:lnTo>
                <a:lnTo>
                  <a:pt x="5192395" y="5674995"/>
                </a:lnTo>
                <a:close/>
              </a:path>
              <a:path w="11280140" h="5674995">
                <a:moveTo>
                  <a:pt x="5154295" y="5674995"/>
                </a:moveTo>
                <a:lnTo>
                  <a:pt x="5135245" y="5674995"/>
                </a:lnTo>
                <a:lnTo>
                  <a:pt x="5135245" y="5655945"/>
                </a:lnTo>
                <a:lnTo>
                  <a:pt x="5154295" y="5655945"/>
                </a:lnTo>
                <a:lnTo>
                  <a:pt x="5154295" y="5674995"/>
                </a:lnTo>
                <a:close/>
              </a:path>
              <a:path w="11280140" h="5674995">
                <a:moveTo>
                  <a:pt x="5116195" y="5674995"/>
                </a:moveTo>
                <a:lnTo>
                  <a:pt x="5097145" y="5674995"/>
                </a:lnTo>
                <a:lnTo>
                  <a:pt x="5097145" y="5655945"/>
                </a:lnTo>
                <a:lnTo>
                  <a:pt x="5116195" y="5655945"/>
                </a:lnTo>
                <a:lnTo>
                  <a:pt x="5116195" y="5674995"/>
                </a:lnTo>
                <a:close/>
              </a:path>
              <a:path w="11280140" h="5674995">
                <a:moveTo>
                  <a:pt x="5078095" y="5674995"/>
                </a:moveTo>
                <a:lnTo>
                  <a:pt x="5059045" y="5674995"/>
                </a:lnTo>
                <a:lnTo>
                  <a:pt x="5059045" y="5655945"/>
                </a:lnTo>
                <a:lnTo>
                  <a:pt x="5078095" y="5655945"/>
                </a:lnTo>
                <a:lnTo>
                  <a:pt x="5078095" y="5674995"/>
                </a:lnTo>
                <a:close/>
              </a:path>
              <a:path w="11280140" h="5674995">
                <a:moveTo>
                  <a:pt x="5039995" y="5674995"/>
                </a:moveTo>
                <a:lnTo>
                  <a:pt x="5020945" y="5674995"/>
                </a:lnTo>
                <a:lnTo>
                  <a:pt x="5020945" y="5655945"/>
                </a:lnTo>
                <a:lnTo>
                  <a:pt x="5039995" y="5655945"/>
                </a:lnTo>
                <a:lnTo>
                  <a:pt x="5039995" y="5674995"/>
                </a:lnTo>
                <a:close/>
              </a:path>
              <a:path w="11280140" h="5674995">
                <a:moveTo>
                  <a:pt x="5001895" y="5674995"/>
                </a:moveTo>
                <a:lnTo>
                  <a:pt x="4982845" y="5674995"/>
                </a:lnTo>
                <a:lnTo>
                  <a:pt x="4982845" y="5655945"/>
                </a:lnTo>
                <a:lnTo>
                  <a:pt x="5001895" y="5655945"/>
                </a:lnTo>
                <a:lnTo>
                  <a:pt x="5001895" y="5674995"/>
                </a:lnTo>
                <a:close/>
              </a:path>
              <a:path w="11280140" h="5674995">
                <a:moveTo>
                  <a:pt x="4963795" y="5674995"/>
                </a:moveTo>
                <a:lnTo>
                  <a:pt x="4944745" y="5674995"/>
                </a:lnTo>
                <a:lnTo>
                  <a:pt x="4944745" y="5655945"/>
                </a:lnTo>
                <a:lnTo>
                  <a:pt x="4963795" y="5655945"/>
                </a:lnTo>
                <a:lnTo>
                  <a:pt x="4963795" y="5674995"/>
                </a:lnTo>
                <a:close/>
              </a:path>
              <a:path w="11280140" h="5674995">
                <a:moveTo>
                  <a:pt x="4925695" y="5674995"/>
                </a:moveTo>
                <a:lnTo>
                  <a:pt x="4906645" y="5674995"/>
                </a:lnTo>
                <a:lnTo>
                  <a:pt x="4906645" y="5655945"/>
                </a:lnTo>
                <a:lnTo>
                  <a:pt x="4925695" y="5655945"/>
                </a:lnTo>
                <a:lnTo>
                  <a:pt x="4925695" y="5674995"/>
                </a:lnTo>
                <a:close/>
              </a:path>
              <a:path w="11280140" h="5674995">
                <a:moveTo>
                  <a:pt x="4887595" y="5674995"/>
                </a:moveTo>
                <a:lnTo>
                  <a:pt x="4868545" y="5674995"/>
                </a:lnTo>
                <a:lnTo>
                  <a:pt x="4868545" y="5655945"/>
                </a:lnTo>
                <a:lnTo>
                  <a:pt x="4887595" y="5655945"/>
                </a:lnTo>
                <a:lnTo>
                  <a:pt x="4887595" y="5674995"/>
                </a:lnTo>
                <a:close/>
              </a:path>
              <a:path w="11280140" h="5674995">
                <a:moveTo>
                  <a:pt x="4849495" y="5674995"/>
                </a:moveTo>
                <a:lnTo>
                  <a:pt x="4830445" y="5674995"/>
                </a:lnTo>
                <a:lnTo>
                  <a:pt x="4830445" y="5655945"/>
                </a:lnTo>
                <a:lnTo>
                  <a:pt x="4849495" y="5655945"/>
                </a:lnTo>
                <a:lnTo>
                  <a:pt x="4849495" y="5674995"/>
                </a:lnTo>
                <a:close/>
              </a:path>
              <a:path w="11280140" h="5674995">
                <a:moveTo>
                  <a:pt x="4811395" y="5674995"/>
                </a:moveTo>
                <a:lnTo>
                  <a:pt x="4792345" y="5674995"/>
                </a:lnTo>
                <a:lnTo>
                  <a:pt x="4792345" y="5655945"/>
                </a:lnTo>
                <a:lnTo>
                  <a:pt x="4811395" y="5655945"/>
                </a:lnTo>
                <a:lnTo>
                  <a:pt x="4811395" y="5674995"/>
                </a:lnTo>
                <a:close/>
              </a:path>
              <a:path w="11280140" h="5674995">
                <a:moveTo>
                  <a:pt x="4773295" y="5674995"/>
                </a:moveTo>
                <a:lnTo>
                  <a:pt x="4754245" y="5674995"/>
                </a:lnTo>
                <a:lnTo>
                  <a:pt x="4754245" y="5655945"/>
                </a:lnTo>
                <a:lnTo>
                  <a:pt x="4773295" y="5655945"/>
                </a:lnTo>
                <a:lnTo>
                  <a:pt x="4773295" y="5674995"/>
                </a:lnTo>
                <a:close/>
              </a:path>
              <a:path w="11280140" h="5674995">
                <a:moveTo>
                  <a:pt x="4735195" y="5674995"/>
                </a:moveTo>
                <a:lnTo>
                  <a:pt x="4716145" y="5674995"/>
                </a:lnTo>
                <a:lnTo>
                  <a:pt x="4716145" y="5655945"/>
                </a:lnTo>
                <a:lnTo>
                  <a:pt x="4735195" y="5655945"/>
                </a:lnTo>
                <a:lnTo>
                  <a:pt x="4735195" y="5674995"/>
                </a:lnTo>
                <a:close/>
              </a:path>
              <a:path w="11280140" h="5674995">
                <a:moveTo>
                  <a:pt x="4697095" y="5674995"/>
                </a:moveTo>
                <a:lnTo>
                  <a:pt x="4678045" y="5674995"/>
                </a:lnTo>
                <a:lnTo>
                  <a:pt x="4678045" y="5655945"/>
                </a:lnTo>
                <a:lnTo>
                  <a:pt x="4697095" y="5655945"/>
                </a:lnTo>
                <a:lnTo>
                  <a:pt x="4697095" y="5674995"/>
                </a:lnTo>
                <a:close/>
              </a:path>
              <a:path w="11280140" h="5674995">
                <a:moveTo>
                  <a:pt x="4658995" y="5674995"/>
                </a:moveTo>
                <a:lnTo>
                  <a:pt x="4639945" y="5674995"/>
                </a:lnTo>
                <a:lnTo>
                  <a:pt x="4639945" y="5655945"/>
                </a:lnTo>
                <a:lnTo>
                  <a:pt x="4658995" y="5655945"/>
                </a:lnTo>
                <a:lnTo>
                  <a:pt x="4658995" y="5674995"/>
                </a:lnTo>
                <a:close/>
              </a:path>
              <a:path w="11280140" h="5674995">
                <a:moveTo>
                  <a:pt x="4620895" y="5674995"/>
                </a:moveTo>
                <a:lnTo>
                  <a:pt x="4601845" y="5674995"/>
                </a:lnTo>
                <a:lnTo>
                  <a:pt x="4601845" y="5655945"/>
                </a:lnTo>
                <a:lnTo>
                  <a:pt x="4620895" y="5655945"/>
                </a:lnTo>
                <a:lnTo>
                  <a:pt x="4620895" y="5674995"/>
                </a:lnTo>
                <a:close/>
              </a:path>
              <a:path w="11280140" h="5674995">
                <a:moveTo>
                  <a:pt x="4582795" y="5674995"/>
                </a:moveTo>
                <a:lnTo>
                  <a:pt x="4563745" y="5674995"/>
                </a:lnTo>
                <a:lnTo>
                  <a:pt x="4563745" y="5655945"/>
                </a:lnTo>
                <a:lnTo>
                  <a:pt x="4582795" y="5655945"/>
                </a:lnTo>
                <a:lnTo>
                  <a:pt x="4582795" y="5674995"/>
                </a:lnTo>
                <a:close/>
              </a:path>
              <a:path w="11280140" h="5674995">
                <a:moveTo>
                  <a:pt x="4544695" y="5674995"/>
                </a:moveTo>
                <a:lnTo>
                  <a:pt x="4525645" y="5674995"/>
                </a:lnTo>
                <a:lnTo>
                  <a:pt x="4525645" y="5655945"/>
                </a:lnTo>
                <a:lnTo>
                  <a:pt x="4544695" y="5655945"/>
                </a:lnTo>
                <a:lnTo>
                  <a:pt x="4544695" y="5674995"/>
                </a:lnTo>
                <a:close/>
              </a:path>
              <a:path w="11280140" h="5674995">
                <a:moveTo>
                  <a:pt x="4506595" y="5674995"/>
                </a:moveTo>
                <a:lnTo>
                  <a:pt x="4487545" y="5674995"/>
                </a:lnTo>
                <a:lnTo>
                  <a:pt x="4487545" y="5655945"/>
                </a:lnTo>
                <a:lnTo>
                  <a:pt x="4506595" y="5655945"/>
                </a:lnTo>
                <a:lnTo>
                  <a:pt x="4506595" y="5674995"/>
                </a:lnTo>
                <a:close/>
              </a:path>
              <a:path w="11280140" h="5674995">
                <a:moveTo>
                  <a:pt x="4468495" y="5674995"/>
                </a:moveTo>
                <a:lnTo>
                  <a:pt x="4449445" y="5674995"/>
                </a:lnTo>
                <a:lnTo>
                  <a:pt x="4449445" y="5655945"/>
                </a:lnTo>
                <a:lnTo>
                  <a:pt x="4468495" y="5655945"/>
                </a:lnTo>
                <a:lnTo>
                  <a:pt x="4468495" y="5674995"/>
                </a:lnTo>
                <a:close/>
              </a:path>
              <a:path w="11280140" h="5674995">
                <a:moveTo>
                  <a:pt x="4430395" y="5674995"/>
                </a:moveTo>
                <a:lnTo>
                  <a:pt x="4411345" y="5674995"/>
                </a:lnTo>
                <a:lnTo>
                  <a:pt x="4411345" y="5655945"/>
                </a:lnTo>
                <a:lnTo>
                  <a:pt x="4430395" y="5655945"/>
                </a:lnTo>
                <a:lnTo>
                  <a:pt x="4430395" y="5674995"/>
                </a:lnTo>
                <a:close/>
              </a:path>
              <a:path w="11280140" h="5674995">
                <a:moveTo>
                  <a:pt x="4392295" y="5674995"/>
                </a:moveTo>
                <a:lnTo>
                  <a:pt x="4373245" y="5674995"/>
                </a:lnTo>
                <a:lnTo>
                  <a:pt x="4373245" y="5655945"/>
                </a:lnTo>
                <a:lnTo>
                  <a:pt x="4392295" y="5655945"/>
                </a:lnTo>
                <a:lnTo>
                  <a:pt x="4392295" y="5674995"/>
                </a:lnTo>
                <a:close/>
              </a:path>
              <a:path w="11280140" h="5674995">
                <a:moveTo>
                  <a:pt x="4354195" y="5674995"/>
                </a:moveTo>
                <a:lnTo>
                  <a:pt x="4335145" y="5674995"/>
                </a:lnTo>
                <a:lnTo>
                  <a:pt x="4335145" y="5655945"/>
                </a:lnTo>
                <a:lnTo>
                  <a:pt x="4354195" y="5655945"/>
                </a:lnTo>
                <a:lnTo>
                  <a:pt x="4354195" y="5674995"/>
                </a:lnTo>
                <a:close/>
              </a:path>
              <a:path w="11280140" h="5674995">
                <a:moveTo>
                  <a:pt x="4316095" y="5674995"/>
                </a:moveTo>
                <a:lnTo>
                  <a:pt x="4297045" y="5674995"/>
                </a:lnTo>
                <a:lnTo>
                  <a:pt x="4297045" y="5655945"/>
                </a:lnTo>
                <a:lnTo>
                  <a:pt x="4316095" y="5655945"/>
                </a:lnTo>
                <a:lnTo>
                  <a:pt x="4316095" y="5674995"/>
                </a:lnTo>
                <a:close/>
              </a:path>
              <a:path w="11280140" h="5674995">
                <a:moveTo>
                  <a:pt x="4277995" y="5674995"/>
                </a:moveTo>
                <a:lnTo>
                  <a:pt x="4258945" y="5674995"/>
                </a:lnTo>
                <a:lnTo>
                  <a:pt x="4258945" y="5655945"/>
                </a:lnTo>
                <a:lnTo>
                  <a:pt x="4277995" y="5655945"/>
                </a:lnTo>
                <a:lnTo>
                  <a:pt x="4277995" y="5674995"/>
                </a:lnTo>
                <a:close/>
              </a:path>
              <a:path w="11280140" h="5674995">
                <a:moveTo>
                  <a:pt x="4239895" y="5674995"/>
                </a:moveTo>
                <a:lnTo>
                  <a:pt x="4220845" y="5674995"/>
                </a:lnTo>
                <a:lnTo>
                  <a:pt x="4220845" y="5655945"/>
                </a:lnTo>
                <a:lnTo>
                  <a:pt x="4239895" y="5655945"/>
                </a:lnTo>
                <a:lnTo>
                  <a:pt x="4239895" y="5674995"/>
                </a:lnTo>
                <a:close/>
              </a:path>
              <a:path w="11280140" h="5674995">
                <a:moveTo>
                  <a:pt x="4201795" y="5674995"/>
                </a:moveTo>
                <a:lnTo>
                  <a:pt x="4182744" y="5674995"/>
                </a:lnTo>
                <a:lnTo>
                  <a:pt x="4182744" y="5655945"/>
                </a:lnTo>
                <a:lnTo>
                  <a:pt x="4201795" y="5655945"/>
                </a:lnTo>
                <a:lnTo>
                  <a:pt x="4201795" y="5674995"/>
                </a:lnTo>
                <a:close/>
              </a:path>
              <a:path w="11280140" h="5674995">
                <a:moveTo>
                  <a:pt x="4163694" y="5674995"/>
                </a:moveTo>
                <a:lnTo>
                  <a:pt x="4144644" y="5674995"/>
                </a:lnTo>
                <a:lnTo>
                  <a:pt x="4144644" y="5655945"/>
                </a:lnTo>
                <a:lnTo>
                  <a:pt x="4163694" y="5655945"/>
                </a:lnTo>
                <a:lnTo>
                  <a:pt x="4163694" y="5674995"/>
                </a:lnTo>
                <a:close/>
              </a:path>
              <a:path w="11280140" h="5674995">
                <a:moveTo>
                  <a:pt x="4125594" y="5674995"/>
                </a:moveTo>
                <a:lnTo>
                  <a:pt x="4106544" y="5674995"/>
                </a:lnTo>
                <a:lnTo>
                  <a:pt x="4106544" y="5655945"/>
                </a:lnTo>
                <a:lnTo>
                  <a:pt x="4125594" y="5655945"/>
                </a:lnTo>
                <a:lnTo>
                  <a:pt x="4125594" y="5674995"/>
                </a:lnTo>
                <a:close/>
              </a:path>
              <a:path w="11280140" h="5674995">
                <a:moveTo>
                  <a:pt x="4087494" y="5674995"/>
                </a:moveTo>
                <a:lnTo>
                  <a:pt x="4068444" y="5674995"/>
                </a:lnTo>
                <a:lnTo>
                  <a:pt x="4068444" y="5655945"/>
                </a:lnTo>
                <a:lnTo>
                  <a:pt x="4087494" y="5655945"/>
                </a:lnTo>
                <a:lnTo>
                  <a:pt x="4087494" y="5674995"/>
                </a:lnTo>
                <a:close/>
              </a:path>
              <a:path w="11280140" h="5674995">
                <a:moveTo>
                  <a:pt x="4049394" y="5674995"/>
                </a:moveTo>
                <a:lnTo>
                  <a:pt x="4030344" y="5674995"/>
                </a:lnTo>
                <a:lnTo>
                  <a:pt x="4030344" y="5655945"/>
                </a:lnTo>
                <a:lnTo>
                  <a:pt x="4049394" y="5655945"/>
                </a:lnTo>
                <a:lnTo>
                  <a:pt x="4049394" y="5674995"/>
                </a:lnTo>
                <a:close/>
              </a:path>
              <a:path w="11280140" h="5674995">
                <a:moveTo>
                  <a:pt x="4011294" y="5674995"/>
                </a:moveTo>
                <a:lnTo>
                  <a:pt x="3992244" y="5674995"/>
                </a:lnTo>
                <a:lnTo>
                  <a:pt x="3992244" y="5655945"/>
                </a:lnTo>
                <a:lnTo>
                  <a:pt x="4011294" y="5655945"/>
                </a:lnTo>
                <a:lnTo>
                  <a:pt x="4011294" y="5674995"/>
                </a:lnTo>
                <a:close/>
              </a:path>
              <a:path w="11280140" h="5674995">
                <a:moveTo>
                  <a:pt x="3973194" y="5674995"/>
                </a:moveTo>
                <a:lnTo>
                  <a:pt x="3954144" y="5674995"/>
                </a:lnTo>
                <a:lnTo>
                  <a:pt x="3954144" y="5655945"/>
                </a:lnTo>
                <a:lnTo>
                  <a:pt x="3973194" y="5655945"/>
                </a:lnTo>
                <a:lnTo>
                  <a:pt x="3973194" y="5674995"/>
                </a:lnTo>
                <a:close/>
              </a:path>
              <a:path w="11280140" h="5674995">
                <a:moveTo>
                  <a:pt x="3935094" y="5674995"/>
                </a:moveTo>
                <a:lnTo>
                  <a:pt x="3916044" y="5674995"/>
                </a:lnTo>
                <a:lnTo>
                  <a:pt x="3916044" y="5655945"/>
                </a:lnTo>
                <a:lnTo>
                  <a:pt x="3935094" y="5655945"/>
                </a:lnTo>
                <a:lnTo>
                  <a:pt x="3935094" y="5674995"/>
                </a:lnTo>
                <a:close/>
              </a:path>
              <a:path w="11280140" h="5674995">
                <a:moveTo>
                  <a:pt x="3896994" y="5674995"/>
                </a:moveTo>
                <a:lnTo>
                  <a:pt x="3877944" y="5674995"/>
                </a:lnTo>
                <a:lnTo>
                  <a:pt x="3877944" y="5655945"/>
                </a:lnTo>
                <a:lnTo>
                  <a:pt x="3896994" y="5655945"/>
                </a:lnTo>
                <a:lnTo>
                  <a:pt x="3896994" y="5674995"/>
                </a:lnTo>
                <a:close/>
              </a:path>
              <a:path w="11280140" h="5674995">
                <a:moveTo>
                  <a:pt x="3858894" y="5674995"/>
                </a:moveTo>
                <a:lnTo>
                  <a:pt x="3839844" y="5674995"/>
                </a:lnTo>
                <a:lnTo>
                  <a:pt x="3839844" y="5655945"/>
                </a:lnTo>
                <a:lnTo>
                  <a:pt x="3858894" y="5655945"/>
                </a:lnTo>
                <a:lnTo>
                  <a:pt x="3858894" y="5674995"/>
                </a:lnTo>
                <a:close/>
              </a:path>
              <a:path w="11280140" h="5674995">
                <a:moveTo>
                  <a:pt x="3820794" y="5674995"/>
                </a:moveTo>
                <a:lnTo>
                  <a:pt x="3801744" y="5674995"/>
                </a:lnTo>
                <a:lnTo>
                  <a:pt x="3801744" y="5655945"/>
                </a:lnTo>
                <a:lnTo>
                  <a:pt x="3820794" y="5655945"/>
                </a:lnTo>
                <a:lnTo>
                  <a:pt x="3820794" y="5674995"/>
                </a:lnTo>
                <a:close/>
              </a:path>
              <a:path w="11280140" h="5674995">
                <a:moveTo>
                  <a:pt x="3782694" y="5674995"/>
                </a:moveTo>
                <a:lnTo>
                  <a:pt x="3763644" y="5674995"/>
                </a:lnTo>
                <a:lnTo>
                  <a:pt x="3763644" y="5655945"/>
                </a:lnTo>
                <a:lnTo>
                  <a:pt x="3782694" y="5655945"/>
                </a:lnTo>
                <a:lnTo>
                  <a:pt x="3782694" y="5674995"/>
                </a:lnTo>
                <a:close/>
              </a:path>
              <a:path w="11280140" h="5674995">
                <a:moveTo>
                  <a:pt x="3744594" y="5674995"/>
                </a:moveTo>
                <a:lnTo>
                  <a:pt x="3725544" y="5674995"/>
                </a:lnTo>
                <a:lnTo>
                  <a:pt x="3725544" y="5655945"/>
                </a:lnTo>
                <a:lnTo>
                  <a:pt x="3744594" y="5655945"/>
                </a:lnTo>
                <a:lnTo>
                  <a:pt x="3744594" y="5674995"/>
                </a:lnTo>
                <a:close/>
              </a:path>
              <a:path w="11280140" h="5674995">
                <a:moveTo>
                  <a:pt x="3706494" y="5674995"/>
                </a:moveTo>
                <a:lnTo>
                  <a:pt x="3687444" y="5674995"/>
                </a:lnTo>
                <a:lnTo>
                  <a:pt x="3687444" y="5655945"/>
                </a:lnTo>
                <a:lnTo>
                  <a:pt x="3706494" y="5655945"/>
                </a:lnTo>
                <a:lnTo>
                  <a:pt x="3706494" y="5674995"/>
                </a:lnTo>
                <a:close/>
              </a:path>
              <a:path w="11280140" h="5674995">
                <a:moveTo>
                  <a:pt x="3668394" y="5674995"/>
                </a:moveTo>
                <a:lnTo>
                  <a:pt x="3649344" y="5674995"/>
                </a:lnTo>
                <a:lnTo>
                  <a:pt x="3649344" y="5655945"/>
                </a:lnTo>
                <a:lnTo>
                  <a:pt x="3668394" y="5655945"/>
                </a:lnTo>
                <a:lnTo>
                  <a:pt x="3668394" y="5674995"/>
                </a:lnTo>
                <a:close/>
              </a:path>
              <a:path w="11280140" h="5674995">
                <a:moveTo>
                  <a:pt x="3630294" y="5674995"/>
                </a:moveTo>
                <a:lnTo>
                  <a:pt x="3611244" y="5674995"/>
                </a:lnTo>
                <a:lnTo>
                  <a:pt x="3611244" y="5655945"/>
                </a:lnTo>
                <a:lnTo>
                  <a:pt x="3630294" y="5655945"/>
                </a:lnTo>
                <a:lnTo>
                  <a:pt x="3630294" y="5674995"/>
                </a:lnTo>
                <a:close/>
              </a:path>
              <a:path w="11280140" h="5674995">
                <a:moveTo>
                  <a:pt x="3592194" y="5674995"/>
                </a:moveTo>
                <a:lnTo>
                  <a:pt x="3573144" y="5674995"/>
                </a:lnTo>
                <a:lnTo>
                  <a:pt x="3573144" y="5655945"/>
                </a:lnTo>
                <a:lnTo>
                  <a:pt x="3592194" y="5655945"/>
                </a:lnTo>
                <a:lnTo>
                  <a:pt x="3592194" y="5674995"/>
                </a:lnTo>
                <a:close/>
              </a:path>
              <a:path w="11280140" h="5674995">
                <a:moveTo>
                  <a:pt x="3554094" y="5674995"/>
                </a:moveTo>
                <a:lnTo>
                  <a:pt x="3535044" y="5674995"/>
                </a:lnTo>
                <a:lnTo>
                  <a:pt x="3535044" y="5655945"/>
                </a:lnTo>
                <a:lnTo>
                  <a:pt x="3554094" y="5655945"/>
                </a:lnTo>
                <a:lnTo>
                  <a:pt x="3554094" y="5674995"/>
                </a:lnTo>
                <a:close/>
              </a:path>
              <a:path w="11280140" h="5674995">
                <a:moveTo>
                  <a:pt x="3515994" y="5674995"/>
                </a:moveTo>
                <a:lnTo>
                  <a:pt x="3496944" y="5674995"/>
                </a:lnTo>
                <a:lnTo>
                  <a:pt x="3496944" y="5655945"/>
                </a:lnTo>
                <a:lnTo>
                  <a:pt x="3515994" y="5655945"/>
                </a:lnTo>
                <a:lnTo>
                  <a:pt x="3515994" y="5674995"/>
                </a:lnTo>
                <a:close/>
              </a:path>
              <a:path w="11280140" h="5674995">
                <a:moveTo>
                  <a:pt x="3477894" y="5674995"/>
                </a:moveTo>
                <a:lnTo>
                  <a:pt x="3458844" y="5674995"/>
                </a:lnTo>
                <a:lnTo>
                  <a:pt x="3458844" y="5655945"/>
                </a:lnTo>
                <a:lnTo>
                  <a:pt x="3477894" y="5655945"/>
                </a:lnTo>
                <a:lnTo>
                  <a:pt x="3477894" y="5674995"/>
                </a:lnTo>
                <a:close/>
              </a:path>
              <a:path w="11280140" h="5674995">
                <a:moveTo>
                  <a:pt x="3439794" y="5674995"/>
                </a:moveTo>
                <a:lnTo>
                  <a:pt x="3420744" y="5674995"/>
                </a:lnTo>
                <a:lnTo>
                  <a:pt x="3420744" y="5655945"/>
                </a:lnTo>
                <a:lnTo>
                  <a:pt x="3439794" y="5655945"/>
                </a:lnTo>
                <a:lnTo>
                  <a:pt x="3439794" y="5674995"/>
                </a:lnTo>
                <a:close/>
              </a:path>
              <a:path w="11280140" h="5674995">
                <a:moveTo>
                  <a:pt x="3401694" y="5674995"/>
                </a:moveTo>
                <a:lnTo>
                  <a:pt x="3382644" y="5674995"/>
                </a:lnTo>
                <a:lnTo>
                  <a:pt x="3382644" y="5655945"/>
                </a:lnTo>
                <a:lnTo>
                  <a:pt x="3401694" y="5655945"/>
                </a:lnTo>
                <a:lnTo>
                  <a:pt x="3401694" y="5674995"/>
                </a:lnTo>
                <a:close/>
              </a:path>
              <a:path w="11280140" h="5674995">
                <a:moveTo>
                  <a:pt x="3363594" y="5674995"/>
                </a:moveTo>
                <a:lnTo>
                  <a:pt x="3344544" y="5674995"/>
                </a:lnTo>
                <a:lnTo>
                  <a:pt x="3344544" y="5655945"/>
                </a:lnTo>
                <a:lnTo>
                  <a:pt x="3363594" y="5655945"/>
                </a:lnTo>
                <a:lnTo>
                  <a:pt x="3363594" y="5674995"/>
                </a:lnTo>
                <a:close/>
              </a:path>
              <a:path w="11280140" h="5674995">
                <a:moveTo>
                  <a:pt x="3325494" y="5674995"/>
                </a:moveTo>
                <a:lnTo>
                  <a:pt x="3306444" y="5674995"/>
                </a:lnTo>
                <a:lnTo>
                  <a:pt x="3306444" y="5655945"/>
                </a:lnTo>
                <a:lnTo>
                  <a:pt x="3325494" y="5655945"/>
                </a:lnTo>
                <a:lnTo>
                  <a:pt x="3325494" y="5674995"/>
                </a:lnTo>
                <a:close/>
              </a:path>
              <a:path w="11280140" h="5674995">
                <a:moveTo>
                  <a:pt x="3287394" y="5674995"/>
                </a:moveTo>
                <a:lnTo>
                  <a:pt x="3268344" y="5674995"/>
                </a:lnTo>
                <a:lnTo>
                  <a:pt x="3268344" y="5655945"/>
                </a:lnTo>
                <a:lnTo>
                  <a:pt x="3287394" y="5655945"/>
                </a:lnTo>
                <a:lnTo>
                  <a:pt x="3287394" y="5674995"/>
                </a:lnTo>
                <a:close/>
              </a:path>
              <a:path w="11280140" h="5674995">
                <a:moveTo>
                  <a:pt x="3249295" y="5674995"/>
                </a:moveTo>
                <a:lnTo>
                  <a:pt x="3230245" y="5674995"/>
                </a:lnTo>
                <a:lnTo>
                  <a:pt x="3230245" y="5655945"/>
                </a:lnTo>
                <a:lnTo>
                  <a:pt x="3249295" y="5655945"/>
                </a:lnTo>
                <a:lnTo>
                  <a:pt x="3249295" y="5674995"/>
                </a:lnTo>
                <a:close/>
              </a:path>
              <a:path w="11280140" h="5674995">
                <a:moveTo>
                  <a:pt x="3211195" y="5674995"/>
                </a:moveTo>
                <a:lnTo>
                  <a:pt x="3192145" y="5674995"/>
                </a:lnTo>
                <a:lnTo>
                  <a:pt x="3192145" y="5655945"/>
                </a:lnTo>
                <a:lnTo>
                  <a:pt x="3211195" y="5655945"/>
                </a:lnTo>
                <a:lnTo>
                  <a:pt x="3211195" y="5674995"/>
                </a:lnTo>
                <a:close/>
              </a:path>
              <a:path w="11280140" h="5674995">
                <a:moveTo>
                  <a:pt x="3173095" y="5674995"/>
                </a:moveTo>
                <a:lnTo>
                  <a:pt x="3154045" y="5674995"/>
                </a:lnTo>
                <a:lnTo>
                  <a:pt x="3154045" y="5655945"/>
                </a:lnTo>
                <a:lnTo>
                  <a:pt x="3173095" y="5655945"/>
                </a:lnTo>
                <a:lnTo>
                  <a:pt x="3173095" y="5674995"/>
                </a:lnTo>
                <a:close/>
              </a:path>
              <a:path w="11280140" h="5674995">
                <a:moveTo>
                  <a:pt x="3134995" y="5674995"/>
                </a:moveTo>
                <a:lnTo>
                  <a:pt x="3115945" y="5674995"/>
                </a:lnTo>
                <a:lnTo>
                  <a:pt x="3115945" y="5655945"/>
                </a:lnTo>
                <a:lnTo>
                  <a:pt x="3134995" y="5655945"/>
                </a:lnTo>
                <a:lnTo>
                  <a:pt x="3134995" y="5674995"/>
                </a:lnTo>
                <a:close/>
              </a:path>
              <a:path w="11280140" h="5674995">
                <a:moveTo>
                  <a:pt x="3096895" y="5674995"/>
                </a:moveTo>
                <a:lnTo>
                  <a:pt x="3077845" y="5674995"/>
                </a:lnTo>
                <a:lnTo>
                  <a:pt x="3077845" y="5655945"/>
                </a:lnTo>
                <a:lnTo>
                  <a:pt x="3096895" y="5655945"/>
                </a:lnTo>
                <a:lnTo>
                  <a:pt x="3096895" y="5674995"/>
                </a:lnTo>
                <a:close/>
              </a:path>
              <a:path w="11280140" h="5674995">
                <a:moveTo>
                  <a:pt x="3058795" y="5674995"/>
                </a:moveTo>
                <a:lnTo>
                  <a:pt x="3039745" y="5674995"/>
                </a:lnTo>
                <a:lnTo>
                  <a:pt x="3039745" y="5655945"/>
                </a:lnTo>
                <a:lnTo>
                  <a:pt x="3058795" y="5655945"/>
                </a:lnTo>
                <a:lnTo>
                  <a:pt x="3058795" y="5674995"/>
                </a:lnTo>
                <a:close/>
              </a:path>
              <a:path w="11280140" h="5674995">
                <a:moveTo>
                  <a:pt x="3020695" y="5674995"/>
                </a:moveTo>
                <a:lnTo>
                  <a:pt x="3001645" y="5674995"/>
                </a:lnTo>
                <a:lnTo>
                  <a:pt x="3001645" y="5655945"/>
                </a:lnTo>
                <a:lnTo>
                  <a:pt x="3020695" y="5655945"/>
                </a:lnTo>
                <a:lnTo>
                  <a:pt x="3020695" y="5674995"/>
                </a:lnTo>
                <a:close/>
              </a:path>
              <a:path w="11280140" h="5674995">
                <a:moveTo>
                  <a:pt x="2982595" y="5674995"/>
                </a:moveTo>
                <a:lnTo>
                  <a:pt x="2963545" y="5674995"/>
                </a:lnTo>
                <a:lnTo>
                  <a:pt x="2963545" y="5655945"/>
                </a:lnTo>
                <a:lnTo>
                  <a:pt x="2982595" y="5655945"/>
                </a:lnTo>
                <a:lnTo>
                  <a:pt x="2982595" y="5674995"/>
                </a:lnTo>
                <a:close/>
              </a:path>
              <a:path w="11280140" h="5674995">
                <a:moveTo>
                  <a:pt x="2944495" y="5674995"/>
                </a:moveTo>
                <a:lnTo>
                  <a:pt x="2925445" y="5674995"/>
                </a:lnTo>
                <a:lnTo>
                  <a:pt x="2925445" y="5655945"/>
                </a:lnTo>
                <a:lnTo>
                  <a:pt x="2944495" y="5655945"/>
                </a:lnTo>
                <a:lnTo>
                  <a:pt x="2944495" y="5674995"/>
                </a:lnTo>
                <a:close/>
              </a:path>
              <a:path w="11280140" h="5674995">
                <a:moveTo>
                  <a:pt x="2906395" y="5674995"/>
                </a:moveTo>
                <a:lnTo>
                  <a:pt x="2887345" y="5674995"/>
                </a:lnTo>
                <a:lnTo>
                  <a:pt x="2887345" y="5655945"/>
                </a:lnTo>
                <a:lnTo>
                  <a:pt x="2906395" y="5655945"/>
                </a:lnTo>
                <a:lnTo>
                  <a:pt x="2906395" y="5674995"/>
                </a:lnTo>
                <a:close/>
              </a:path>
              <a:path w="11280140" h="5674995">
                <a:moveTo>
                  <a:pt x="2868295" y="5674995"/>
                </a:moveTo>
                <a:lnTo>
                  <a:pt x="2849245" y="5674995"/>
                </a:lnTo>
                <a:lnTo>
                  <a:pt x="2849245" y="5655945"/>
                </a:lnTo>
                <a:lnTo>
                  <a:pt x="2868295" y="5655945"/>
                </a:lnTo>
                <a:lnTo>
                  <a:pt x="2868295" y="5674995"/>
                </a:lnTo>
                <a:close/>
              </a:path>
              <a:path w="11280140" h="5674995">
                <a:moveTo>
                  <a:pt x="2830195" y="5674995"/>
                </a:moveTo>
                <a:lnTo>
                  <a:pt x="2811145" y="5674995"/>
                </a:lnTo>
                <a:lnTo>
                  <a:pt x="2811145" y="5655945"/>
                </a:lnTo>
                <a:lnTo>
                  <a:pt x="2830195" y="5655945"/>
                </a:lnTo>
                <a:lnTo>
                  <a:pt x="2830195" y="5674995"/>
                </a:lnTo>
                <a:close/>
              </a:path>
              <a:path w="11280140" h="5674995">
                <a:moveTo>
                  <a:pt x="2792095" y="5674995"/>
                </a:moveTo>
                <a:lnTo>
                  <a:pt x="2773045" y="5674995"/>
                </a:lnTo>
                <a:lnTo>
                  <a:pt x="2773045" y="5655945"/>
                </a:lnTo>
                <a:lnTo>
                  <a:pt x="2792095" y="5655945"/>
                </a:lnTo>
                <a:lnTo>
                  <a:pt x="2792095" y="5674995"/>
                </a:lnTo>
                <a:close/>
              </a:path>
              <a:path w="11280140" h="5674995">
                <a:moveTo>
                  <a:pt x="2753995" y="5674995"/>
                </a:moveTo>
                <a:lnTo>
                  <a:pt x="2734945" y="5674995"/>
                </a:lnTo>
                <a:lnTo>
                  <a:pt x="2734945" y="5655945"/>
                </a:lnTo>
                <a:lnTo>
                  <a:pt x="2753995" y="5655945"/>
                </a:lnTo>
                <a:lnTo>
                  <a:pt x="2753995" y="5674995"/>
                </a:lnTo>
                <a:close/>
              </a:path>
              <a:path w="11280140" h="5674995">
                <a:moveTo>
                  <a:pt x="2715895" y="5674995"/>
                </a:moveTo>
                <a:lnTo>
                  <a:pt x="2696845" y="5674995"/>
                </a:lnTo>
                <a:lnTo>
                  <a:pt x="2696845" y="5655945"/>
                </a:lnTo>
                <a:lnTo>
                  <a:pt x="2715895" y="5655945"/>
                </a:lnTo>
                <a:lnTo>
                  <a:pt x="2715895" y="5674995"/>
                </a:lnTo>
                <a:close/>
              </a:path>
              <a:path w="11280140" h="5674995">
                <a:moveTo>
                  <a:pt x="2677795" y="5674995"/>
                </a:moveTo>
                <a:lnTo>
                  <a:pt x="2658745" y="5674995"/>
                </a:lnTo>
                <a:lnTo>
                  <a:pt x="2658745" y="5655945"/>
                </a:lnTo>
                <a:lnTo>
                  <a:pt x="2677795" y="5655945"/>
                </a:lnTo>
                <a:lnTo>
                  <a:pt x="2677795" y="5674995"/>
                </a:lnTo>
                <a:close/>
              </a:path>
              <a:path w="11280140" h="5674995">
                <a:moveTo>
                  <a:pt x="2639695" y="5674995"/>
                </a:moveTo>
                <a:lnTo>
                  <a:pt x="2620645" y="5674995"/>
                </a:lnTo>
                <a:lnTo>
                  <a:pt x="2620645" y="5655945"/>
                </a:lnTo>
                <a:lnTo>
                  <a:pt x="2639695" y="5655945"/>
                </a:lnTo>
                <a:lnTo>
                  <a:pt x="2639695" y="5674995"/>
                </a:lnTo>
                <a:close/>
              </a:path>
              <a:path w="11280140" h="5674995">
                <a:moveTo>
                  <a:pt x="2601595" y="5674995"/>
                </a:moveTo>
                <a:lnTo>
                  <a:pt x="2582545" y="5674995"/>
                </a:lnTo>
                <a:lnTo>
                  <a:pt x="2582545" y="5655945"/>
                </a:lnTo>
                <a:lnTo>
                  <a:pt x="2601595" y="5655945"/>
                </a:lnTo>
                <a:lnTo>
                  <a:pt x="2601595" y="5674995"/>
                </a:lnTo>
                <a:close/>
              </a:path>
              <a:path w="11280140" h="5674995">
                <a:moveTo>
                  <a:pt x="2563495" y="5674995"/>
                </a:moveTo>
                <a:lnTo>
                  <a:pt x="2544445" y="5674995"/>
                </a:lnTo>
                <a:lnTo>
                  <a:pt x="2544445" y="5655945"/>
                </a:lnTo>
                <a:lnTo>
                  <a:pt x="2563495" y="5655945"/>
                </a:lnTo>
                <a:lnTo>
                  <a:pt x="2563495" y="5674995"/>
                </a:lnTo>
                <a:close/>
              </a:path>
              <a:path w="11280140" h="5674995">
                <a:moveTo>
                  <a:pt x="2525395" y="5674995"/>
                </a:moveTo>
                <a:lnTo>
                  <a:pt x="2506345" y="5674995"/>
                </a:lnTo>
                <a:lnTo>
                  <a:pt x="2506345" y="5655945"/>
                </a:lnTo>
                <a:lnTo>
                  <a:pt x="2525395" y="5655945"/>
                </a:lnTo>
                <a:lnTo>
                  <a:pt x="2525395" y="5674995"/>
                </a:lnTo>
                <a:close/>
              </a:path>
              <a:path w="11280140" h="5674995">
                <a:moveTo>
                  <a:pt x="2487295" y="5674995"/>
                </a:moveTo>
                <a:lnTo>
                  <a:pt x="2468245" y="5674995"/>
                </a:lnTo>
                <a:lnTo>
                  <a:pt x="2468245" y="5655945"/>
                </a:lnTo>
                <a:lnTo>
                  <a:pt x="2487295" y="5655945"/>
                </a:lnTo>
                <a:lnTo>
                  <a:pt x="2487295" y="5674995"/>
                </a:lnTo>
                <a:close/>
              </a:path>
              <a:path w="11280140" h="5674995">
                <a:moveTo>
                  <a:pt x="2449195" y="5674995"/>
                </a:moveTo>
                <a:lnTo>
                  <a:pt x="2430145" y="5674995"/>
                </a:lnTo>
                <a:lnTo>
                  <a:pt x="2430145" y="5655945"/>
                </a:lnTo>
                <a:lnTo>
                  <a:pt x="2449195" y="5655945"/>
                </a:lnTo>
                <a:lnTo>
                  <a:pt x="2449195" y="5674995"/>
                </a:lnTo>
                <a:close/>
              </a:path>
              <a:path w="11280140" h="5674995">
                <a:moveTo>
                  <a:pt x="2411095" y="5674995"/>
                </a:moveTo>
                <a:lnTo>
                  <a:pt x="2392045" y="5674995"/>
                </a:lnTo>
                <a:lnTo>
                  <a:pt x="2392045" y="5655945"/>
                </a:lnTo>
                <a:lnTo>
                  <a:pt x="2411095" y="5655945"/>
                </a:lnTo>
                <a:lnTo>
                  <a:pt x="2411095" y="5674995"/>
                </a:lnTo>
                <a:close/>
              </a:path>
              <a:path w="11280140" h="5674995">
                <a:moveTo>
                  <a:pt x="2372995" y="5674995"/>
                </a:moveTo>
                <a:lnTo>
                  <a:pt x="2353945" y="5674995"/>
                </a:lnTo>
                <a:lnTo>
                  <a:pt x="2353945" y="5655945"/>
                </a:lnTo>
                <a:lnTo>
                  <a:pt x="2372995" y="5655945"/>
                </a:lnTo>
                <a:lnTo>
                  <a:pt x="2372995" y="5674995"/>
                </a:lnTo>
                <a:close/>
              </a:path>
              <a:path w="11280140" h="5674995">
                <a:moveTo>
                  <a:pt x="2334895" y="5674995"/>
                </a:moveTo>
                <a:lnTo>
                  <a:pt x="2315845" y="5674995"/>
                </a:lnTo>
                <a:lnTo>
                  <a:pt x="2315845" y="5655945"/>
                </a:lnTo>
                <a:lnTo>
                  <a:pt x="2334895" y="5655945"/>
                </a:lnTo>
                <a:lnTo>
                  <a:pt x="2334895" y="5674995"/>
                </a:lnTo>
                <a:close/>
              </a:path>
              <a:path w="11280140" h="5674995">
                <a:moveTo>
                  <a:pt x="2296795" y="5674995"/>
                </a:moveTo>
                <a:lnTo>
                  <a:pt x="2277745" y="5674995"/>
                </a:lnTo>
                <a:lnTo>
                  <a:pt x="2277745" y="5655945"/>
                </a:lnTo>
                <a:lnTo>
                  <a:pt x="2296795" y="5655945"/>
                </a:lnTo>
                <a:lnTo>
                  <a:pt x="2296795" y="5674995"/>
                </a:lnTo>
                <a:close/>
              </a:path>
              <a:path w="11280140" h="5674995">
                <a:moveTo>
                  <a:pt x="2258695" y="5674995"/>
                </a:moveTo>
                <a:lnTo>
                  <a:pt x="2239645" y="5674995"/>
                </a:lnTo>
                <a:lnTo>
                  <a:pt x="2239645" y="5655945"/>
                </a:lnTo>
                <a:lnTo>
                  <a:pt x="2258695" y="5655945"/>
                </a:lnTo>
                <a:lnTo>
                  <a:pt x="2258695" y="5674995"/>
                </a:lnTo>
                <a:close/>
              </a:path>
              <a:path w="11280140" h="5674995">
                <a:moveTo>
                  <a:pt x="2220595" y="5674995"/>
                </a:moveTo>
                <a:lnTo>
                  <a:pt x="2201545" y="5674995"/>
                </a:lnTo>
                <a:lnTo>
                  <a:pt x="2201545" y="5655945"/>
                </a:lnTo>
                <a:lnTo>
                  <a:pt x="2220595" y="5655945"/>
                </a:lnTo>
                <a:lnTo>
                  <a:pt x="2220595" y="5674995"/>
                </a:lnTo>
                <a:close/>
              </a:path>
              <a:path w="11280140" h="5674995">
                <a:moveTo>
                  <a:pt x="2182495" y="5674995"/>
                </a:moveTo>
                <a:lnTo>
                  <a:pt x="2163445" y="5674995"/>
                </a:lnTo>
                <a:lnTo>
                  <a:pt x="2163445" y="5655945"/>
                </a:lnTo>
                <a:lnTo>
                  <a:pt x="2182495" y="5655945"/>
                </a:lnTo>
                <a:lnTo>
                  <a:pt x="2182495" y="5674995"/>
                </a:lnTo>
                <a:close/>
              </a:path>
              <a:path w="11280140" h="5674995">
                <a:moveTo>
                  <a:pt x="2144395" y="5674995"/>
                </a:moveTo>
                <a:lnTo>
                  <a:pt x="2125345" y="5674995"/>
                </a:lnTo>
                <a:lnTo>
                  <a:pt x="2125345" y="5655945"/>
                </a:lnTo>
                <a:lnTo>
                  <a:pt x="2144395" y="5655945"/>
                </a:lnTo>
                <a:lnTo>
                  <a:pt x="2144395" y="5674995"/>
                </a:lnTo>
                <a:close/>
              </a:path>
              <a:path w="11280140" h="5674995">
                <a:moveTo>
                  <a:pt x="2106295" y="5674995"/>
                </a:moveTo>
                <a:lnTo>
                  <a:pt x="2087245" y="5674995"/>
                </a:lnTo>
                <a:lnTo>
                  <a:pt x="2087245" y="5655945"/>
                </a:lnTo>
                <a:lnTo>
                  <a:pt x="2106295" y="5655945"/>
                </a:lnTo>
                <a:lnTo>
                  <a:pt x="2106295" y="5674995"/>
                </a:lnTo>
                <a:close/>
              </a:path>
              <a:path w="11280140" h="5674995">
                <a:moveTo>
                  <a:pt x="2068195" y="5674995"/>
                </a:moveTo>
                <a:lnTo>
                  <a:pt x="2049145" y="5674995"/>
                </a:lnTo>
                <a:lnTo>
                  <a:pt x="2049145" y="5655945"/>
                </a:lnTo>
                <a:lnTo>
                  <a:pt x="2068195" y="5655945"/>
                </a:lnTo>
                <a:lnTo>
                  <a:pt x="2068195" y="5674995"/>
                </a:lnTo>
                <a:close/>
              </a:path>
              <a:path w="11280140" h="5674995">
                <a:moveTo>
                  <a:pt x="2030095" y="5674995"/>
                </a:moveTo>
                <a:lnTo>
                  <a:pt x="2011045" y="5674995"/>
                </a:lnTo>
                <a:lnTo>
                  <a:pt x="2011045" y="5655945"/>
                </a:lnTo>
                <a:lnTo>
                  <a:pt x="2030095" y="5655945"/>
                </a:lnTo>
                <a:lnTo>
                  <a:pt x="2030095" y="5674995"/>
                </a:lnTo>
                <a:close/>
              </a:path>
              <a:path w="11280140" h="5674995">
                <a:moveTo>
                  <a:pt x="1991995" y="5674995"/>
                </a:moveTo>
                <a:lnTo>
                  <a:pt x="1972945" y="5674995"/>
                </a:lnTo>
                <a:lnTo>
                  <a:pt x="1972945" y="5655945"/>
                </a:lnTo>
                <a:lnTo>
                  <a:pt x="1991995" y="5655945"/>
                </a:lnTo>
                <a:lnTo>
                  <a:pt x="1991995" y="5674995"/>
                </a:lnTo>
                <a:close/>
              </a:path>
              <a:path w="11280140" h="5674995">
                <a:moveTo>
                  <a:pt x="1953895" y="5674995"/>
                </a:moveTo>
                <a:lnTo>
                  <a:pt x="1934845" y="5674995"/>
                </a:lnTo>
                <a:lnTo>
                  <a:pt x="1934845" y="5655945"/>
                </a:lnTo>
                <a:lnTo>
                  <a:pt x="1953895" y="5655945"/>
                </a:lnTo>
                <a:lnTo>
                  <a:pt x="1953895" y="5674995"/>
                </a:lnTo>
                <a:close/>
              </a:path>
              <a:path w="11280140" h="5674995">
                <a:moveTo>
                  <a:pt x="1915795" y="5674995"/>
                </a:moveTo>
                <a:lnTo>
                  <a:pt x="1896745" y="5674995"/>
                </a:lnTo>
                <a:lnTo>
                  <a:pt x="1896745" y="5655945"/>
                </a:lnTo>
                <a:lnTo>
                  <a:pt x="1915795" y="5655945"/>
                </a:lnTo>
                <a:lnTo>
                  <a:pt x="1915795" y="5674995"/>
                </a:lnTo>
                <a:close/>
              </a:path>
              <a:path w="11280140" h="5674995">
                <a:moveTo>
                  <a:pt x="1877695" y="5674995"/>
                </a:moveTo>
                <a:lnTo>
                  <a:pt x="1858645" y="5674995"/>
                </a:lnTo>
                <a:lnTo>
                  <a:pt x="1858645" y="5655945"/>
                </a:lnTo>
                <a:lnTo>
                  <a:pt x="1877695" y="5655945"/>
                </a:lnTo>
                <a:lnTo>
                  <a:pt x="1877695" y="5674995"/>
                </a:lnTo>
                <a:close/>
              </a:path>
              <a:path w="11280140" h="5674995">
                <a:moveTo>
                  <a:pt x="1839595" y="5674995"/>
                </a:moveTo>
                <a:lnTo>
                  <a:pt x="1820545" y="5674995"/>
                </a:lnTo>
                <a:lnTo>
                  <a:pt x="1820545" y="5655945"/>
                </a:lnTo>
                <a:lnTo>
                  <a:pt x="1839595" y="5655945"/>
                </a:lnTo>
                <a:lnTo>
                  <a:pt x="1839595" y="5674995"/>
                </a:lnTo>
                <a:close/>
              </a:path>
              <a:path w="11280140" h="5674995">
                <a:moveTo>
                  <a:pt x="1801495" y="5674995"/>
                </a:moveTo>
                <a:lnTo>
                  <a:pt x="1782445" y="5674995"/>
                </a:lnTo>
                <a:lnTo>
                  <a:pt x="1782445" y="5655945"/>
                </a:lnTo>
                <a:lnTo>
                  <a:pt x="1801495" y="5655945"/>
                </a:lnTo>
                <a:lnTo>
                  <a:pt x="1801495" y="5674995"/>
                </a:lnTo>
                <a:close/>
              </a:path>
              <a:path w="11280140" h="5674995">
                <a:moveTo>
                  <a:pt x="1763395" y="5674995"/>
                </a:moveTo>
                <a:lnTo>
                  <a:pt x="1744345" y="5674995"/>
                </a:lnTo>
                <a:lnTo>
                  <a:pt x="1744345" y="5655945"/>
                </a:lnTo>
                <a:lnTo>
                  <a:pt x="1763395" y="5655945"/>
                </a:lnTo>
                <a:lnTo>
                  <a:pt x="1763395" y="5674995"/>
                </a:lnTo>
                <a:close/>
              </a:path>
              <a:path w="11280140" h="5674995">
                <a:moveTo>
                  <a:pt x="1725295" y="5674995"/>
                </a:moveTo>
                <a:lnTo>
                  <a:pt x="1706245" y="5674995"/>
                </a:lnTo>
                <a:lnTo>
                  <a:pt x="1706245" y="5655945"/>
                </a:lnTo>
                <a:lnTo>
                  <a:pt x="1725295" y="5655945"/>
                </a:lnTo>
                <a:lnTo>
                  <a:pt x="1725295" y="5674995"/>
                </a:lnTo>
                <a:close/>
              </a:path>
              <a:path w="11280140" h="5674995">
                <a:moveTo>
                  <a:pt x="1687195" y="5674995"/>
                </a:moveTo>
                <a:lnTo>
                  <a:pt x="1668145" y="5674995"/>
                </a:lnTo>
                <a:lnTo>
                  <a:pt x="1668145" y="5655945"/>
                </a:lnTo>
                <a:lnTo>
                  <a:pt x="1687195" y="5655945"/>
                </a:lnTo>
                <a:lnTo>
                  <a:pt x="1687195" y="5674995"/>
                </a:lnTo>
                <a:close/>
              </a:path>
              <a:path w="11280140" h="5674995">
                <a:moveTo>
                  <a:pt x="1649095" y="5674995"/>
                </a:moveTo>
                <a:lnTo>
                  <a:pt x="1630045" y="5674995"/>
                </a:lnTo>
                <a:lnTo>
                  <a:pt x="1630045" y="5655945"/>
                </a:lnTo>
                <a:lnTo>
                  <a:pt x="1649095" y="5655945"/>
                </a:lnTo>
                <a:lnTo>
                  <a:pt x="1649095" y="5674995"/>
                </a:lnTo>
                <a:close/>
              </a:path>
              <a:path w="11280140" h="5674995">
                <a:moveTo>
                  <a:pt x="1610995" y="5674995"/>
                </a:moveTo>
                <a:lnTo>
                  <a:pt x="1591945" y="5674995"/>
                </a:lnTo>
                <a:lnTo>
                  <a:pt x="1591945" y="5655945"/>
                </a:lnTo>
                <a:lnTo>
                  <a:pt x="1610995" y="5655945"/>
                </a:lnTo>
                <a:lnTo>
                  <a:pt x="1610995" y="5674995"/>
                </a:lnTo>
                <a:close/>
              </a:path>
              <a:path w="11280140" h="5674995">
                <a:moveTo>
                  <a:pt x="1572895" y="5674995"/>
                </a:moveTo>
                <a:lnTo>
                  <a:pt x="1553845" y="5674995"/>
                </a:lnTo>
                <a:lnTo>
                  <a:pt x="1553845" y="5655945"/>
                </a:lnTo>
                <a:lnTo>
                  <a:pt x="1572895" y="5655945"/>
                </a:lnTo>
                <a:lnTo>
                  <a:pt x="1572895" y="5674995"/>
                </a:lnTo>
                <a:close/>
              </a:path>
              <a:path w="11280140" h="5674995">
                <a:moveTo>
                  <a:pt x="1534795" y="5674995"/>
                </a:moveTo>
                <a:lnTo>
                  <a:pt x="1515745" y="5674995"/>
                </a:lnTo>
                <a:lnTo>
                  <a:pt x="1515745" y="5655945"/>
                </a:lnTo>
                <a:lnTo>
                  <a:pt x="1534795" y="5655945"/>
                </a:lnTo>
                <a:lnTo>
                  <a:pt x="1534795" y="5674995"/>
                </a:lnTo>
                <a:close/>
              </a:path>
              <a:path w="11280140" h="5674995">
                <a:moveTo>
                  <a:pt x="1496695" y="5674995"/>
                </a:moveTo>
                <a:lnTo>
                  <a:pt x="1477645" y="5674995"/>
                </a:lnTo>
                <a:lnTo>
                  <a:pt x="1477645" y="5655945"/>
                </a:lnTo>
                <a:lnTo>
                  <a:pt x="1496695" y="5655945"/>
                </a:lnTo>
                <a:lnTo>
                  <a:pt x="1496695" y="5674995"/>
                </a:lnTo>
                <a:close/>
              </a:path>
              <a:path w="11280140" h="5674995">
                <a:moveTo>
                  <a:pt x="1458595" y="5674995"/>
                </a:moveTo>
                <a:lnTo>
                  <a:pt x="1439545" y="5674995"/>
                </a:lnTo>
                <a:lnTo>
                  <a:pt x="1439545" y="5655945"/>
                </a:lnTo>
                <a:lnTo>
                  <a:pt x="1458595" y="5655945"/>
                </a:lnTo>
                <a:lnTo>
                  <a:pt x="1458595" y="5674995"/>
                </a:lnTo>
                <a:close/>
              </a:path>
              <a:path w="11280140" h="5674995">
                <a:moveTo>
                  <a:pt x="1420495" y="5674995"/>
                </a:moveTo>
                <a:lnTo>
                  <a:pt x="1401445" y="5674995"/>
                </a:lnTo>
                <a:lnTo>
                  <a:pt x="1401445" y="5655945"/>
                </a:lnTo>
                <a:lnTo>
                  <a:pt x="1420495" y="5655945"/>
                </a:lnTo>
                <a:lnTo>
                  <a:pt x="1420495" y="5674995"/>
                </a:lnTo>
                <a:close/>
              </a:path>
              <a:path w="11280140" h="5674995">
                <a:moveTo>
                  <a:pt x="1382395" y="5674995"/>
                </a:moveTo>
                <a:lnTo>
                  <a:pt x="1363345" y="5674995"/>
                </a:lnTo>
                <a:lnTo>
                  <a:pt x="1363345" y="5655945"/>
                </a:lnTo>
                <a:lnTo>
                  <a:pt x="1382395" y="5655945"/>
                </a:lnTo>
                <a:lnTo>
                  <a:pt x="1382395" y="5674995"/>
                </a:lnTo>
                <a:close/>
              </a:path>
              <a:path w="11280140" h="5674995">
                <a:moveTo>
                  <a:pt x="1344295" y="5674995"/>
                </a:moveTo>
                <a:lnTo>
                  <a:pt x="1325245" y="5674995"/>
                </a:lnTo>
                <a:lnTo>
                  <a:pt x="1325245" y="5655945"/>
                </a:lnTo>
                <a:lnTo>
                  <a:pt x="1344295" y="5655945"/>
                </a:lnTo>
                <a:lnTo>
                  <a:pt x="1344295" y="5674995"/>
                </a:lnTo>
                <a:close/>
              </a:path>
              <a:path w="11280140" h="5674995">
                <a:moveTo>
                  <a:pt x="1306195" y="5674995"/>
                </a:moveTo>
                <a:lnTo>
                  <a:pt x="1287145" y="5674995"/>
                </a:lnTo>
                <a:lnTo>
                  <a:pt x="1287145" y="5655945"/>
                </a:lnTo>
                <a:lnTo>
                  <a:pt x="1306195" y="5655945"/>
                </a:lnTo>
                <a:lnTo>
                  <a:pt x="1306195" y="5674995"/>
                </a:lnTo>
                <a:close/>
              </a:path>
              <a:path w="11280140" h="5674995">
                <a:moveTo>
                  <a:pt x="1268095" y="5674995"/>
                </a:moveTo>
                <a:lnTo>
                  <a:pt x="1249045" y="5674995"/>
                </a:lnTo>
                <a:lnTo>
                  <a:pt x="1249045" y="5655945"/>
                </a:lnTo>
                <a:lnTo>
                  <a:pt x="1268095" y="5655945"/>
                </a:lnTo>
                <a:lnTo>
                  <a:pt x="1268095" y="5674995"/>
                </a:lnTo>
                <a:close/>
              </a:path>
              <a:path w="11280140" h="5674995">
                <a:moveTo>
                  <a:pt x="1229995" y="5674995"/>
                </a:moveTo>
                <a:lnTo>
                  <a:pt x="1210945" y="5674995"/>
                </a:lnTo>
                <a:lnTo>
                  <a:pt x="1210945" y="5655945"/>
                </a:lnTo>
                <a:lnTo>
                  <a:pt x="1229995" y="5655945"/>
                </a:lnTo>
                <a:lnTo>
                  <a:pt x="1229995" y="5674995"/>
                </a:lnTo>
                <a:close/>
              </a:path>
              <a:path w="11280140" h="5674995">
                <a:moveTo>
                  <a:pt x="1191895" y="5674995"/>
                </a:moveTo>
                <a:lnTo>
                  <a:pt x="1172845" y="5674995"/>
                </a:lnTo>
                <a:lnTo>
                  <a:pt x="1172845" y="5655945"/>
                </a:lnTo>
                <a:lnTo>
                  <a:pt x="1191895" y="5655945"/>
                </a:lnTo>
                <a:lnTo>
                  <a:pt x="1191895" y="5674995"/>
                </a:lnTo>
                <a:close/>
              </a:path>
              <a:path w="11280140" h="5674995">
                <a:moveTo>
                  <a:pt x="1153795" y="5674995"/>
                </a:moveTo>
                <a:lnTo>
                  <a:pt x="1134745" y="5674995"/>
                </a:lnTo>
                <a:lnTo>
                  <a:pt x="1134745" y="5655945"/>
                </a:lnTo>
                <a:lnTo>
                  <a:pt x="1153795" y="5655945"/>
                </a:lnTo>
                <a:lnTo>
                  <a:pt x="1153795" y="5674995"/>
                </a:lnTo>
                <a:close/>
              </a:path>
              <a:path w="11280140" h="5674995">
                <a:moveTo>
                  <a:pt x="1115695" y="5674995"/>
                </a:moveTo>
                <a:lnTo>
                  <a:pt x="1096645" y="5674995"/>
                </a:lnTo>
                <a:lnTo>
                  <a:pt x="1096645" y="5655945"/>
                </a:lnTo>
                <a:lnTo>
                  <a:pt x="1115695" y="5655945"/>
                </a:lnTo>
                <a:lnTo>
                  <a:pt x="1115695" y="5674995"/>
                </a:lnTo>
                <a:close/>
              </a:path>
              <a:path w="11280140" h="5674995">
                <a:moveTo>
                  <a:pt x="1077595" y="5674995"/>
                </a:moveTo>
                <a:lnTo>
                  <a:pt x="1058545" y="5674995"/>
                </a:lnTo>
                <a:lnTo>
                  <a:pt x="1058545" y="5655945"/>
                </a:lnTo>
                <a:lnTo>
                  <a:pt x="1077595" y="5655945"/>
                </a:lnTo>
                <a:lnTo>
                  <a:pt x="1077595" y="5674995"/>
                </a:lnTo>
                <a:close/>
              </a:path>
              <a:path w="11280140" h="5674995">
                <a:moveTo>
                  <a:pt x="1039494" y="5674995"/>
                </a:moveTo>
                <a:lnTo>
                  <a:pt x="1020444" y="5674995"/>
                </a:lnTo>
                <a:lnTo>
                  <a:pt x="1020444" y="5655945"/>
                </a:lnTo>
                <a:lnTo>
                  <a:pt x="1039494" y="5655945"/>
                </a:lnTo>
                <a:lnTo>
                  <a:pt x="1039494" y="5674995"/>
                </a:lnTo>
                <a:close/>
              </a:path>
              <a:path w="11280140" h="5674995">
                <a:moveTo>
                  <a:pt x="1001394" y="5674995"/>
                </a:moveTo>
                <a:lnTo>
                  <a:pt x="982344" y="5674995"/>
                </a:lnTo>
                <a:lnTo>
                  <a:pt x="982344" y="5655945"/>
                </a:lnTo>
                <a:lnTo>
                  <a:pt x="1001394" y="5655945"/>
                </a:lnTo>
                <a:lnTo>
                  <a:pt x="1001394" y="5674995"/>
                </a:lnTo>
                <a:close/>
              </a:path>
              <a:path w="11280140" h="5674995">
                <a:moveTo>
                  <a:pt x="963294" y="5674995"/>
                </a:moveTo>
                <a:lnTo>
                  <a:pt x="944244" y="5674995"/>
                </a:lnTo>
                <a:lnTo>
                  <a:pt x="944244" y="5655945"/>
                </a:lnTo>
                <a:lnTo>
                  <a:pt x="963294" y="5655945"/>
                </a:lnTo>
                <a:lnTo>
                  <a:pt x="963294" y="5674995"/>
                </a:lnTo>
                <a:close/>
              </a:path>
              <a:path w="11280140" h="5674995">
                <a:moveTo>
                  <a:pt x="925194" y="5674995"/>
                </a:moveTo>
                <a:lnTo>
                  <a:pt x="906144" y="5674995"/>
                </a:lnTo>
                <a:lnTo>
                  <a:pt x="906144" y="5655945"/>
                </a:lnTo>
                <a:lnTo>
                  <a:pt x="925194" y="5655945"/>
                </a:lnTo>
                <a:lnTo>
                  <a:pt x="925194" y="5674995"/>
                </a:lnTo>
                <a:close/>
              </a:path>
              <a:path w="11280140" h="5674995">
                <a:moveTo>
                  <a:pt x="887094" y="5674995"/>
                </a:moveTo>
                <a:lnTo>
                  <a:pt x="868044" y="5674995"/>
                </a:lnTo>
                <a:lnTo>
                  <a:pt x="868044" y="5655945"/>
                </a:lnTo>
                <a:lnTo>
                  <a:pt x="887094" y="5655945"/>
                </a:lnTo>
                <a:lnTo>
                  <a:pt x="887094" y="5674995"/>
                </a:lnTo>
                <a:close/>
              </a:path>
              <a:path w="11280140" h="5674995">
                <a:moveTo>
                  <a:pt x="848994" y="5674995"/>
                </a:moveTo>
                <a:lnTo>
                  <a:pt x="829944" y="5674995"/>
                </a:lnTo>
                <a:lnTo>
                  <a:pt x="829944" y="5655945"/>
                </a:lnTo>
                <a:lnTo>
                  <a:pt x="848994" y="5655945"/>
                </a:lnTo>
                <a:lnTo>
                  <a:pt x="848994" y="5674995"/>
                </a:lnTo>
                <a:close/>
              </a:path>
              <a:path w="11280140" h="5674995">
                <a:moveTo>
                  <a:pt x="810895" y="5674995"/>
                </a:moveTo>
                <a:lnTo>
                  <a:pt x="791845" y="5674995"/>
                </a:lnTo>
                <a:lnTo>
                  <a:pt x="791845" y="5655945"/>
                </a:lnTo>
                <a:lnTo>
                  <a:pt x="810895" y="5655945"/>
                </a:lnTo>
                <a:lnTo>
                  <a:pt x="810895" y="5674995"/>
                </a:lnTo>
                <a:close/>
              </a:path>
              <a:path w="11280140" h="5674995">
                <a:moveTo>
                  <a:pt x="772795" y="5674995"/>
                </a:moveTo>
                <a:lnTo>
                  <a:pt x="753745" y="5674995"/>
                </a:lnTo>
                <a:lnTo>
                  <a:pt x="753745" y="5655945"/>
                </a:lnTo>
                <a:lnTo>
                  <a:pt x="772795" y="5655945"/>
                </a:lnTo>
                <a:lnTo>
                  <a:pt x="772795" y="5674995"/>
                </a:lnTo>
                <a:close/>
              </a:path>
              <a:path w="11280140" h="5674995">
                <a:moveTo>
                  <a:pt x="734695" y="5674995"/>
                </a:moveTo>
                <a:lnTo>
                  <a:pt x="715645" y="5674995"/>
                </a:lnTo>
                <a:lnTo>
                  <a:pt x="715645" y="5655945"/>
                </a:lnTo>
                <a:lnTo>
                  <a:pt x="734695" y="5655945"/>
                </a:lnTo>
                <a:lnTo>
                  <a:pt x="734695" y="5674995"/>
                </a:lnTo>
                <a:close/>
              </a:path>
              <a:path w="11280140" h="5674995">
                <a:moveTo>
                  <a:pt x="696595" y="5674995"/>
                </a:moveTo>
                <a:lnTo>
                  <a:pt x="677545" y="5674995"/>
                </a:lnTo>
                <a:lnTo>
                  <a:pt x="677545" y="5655945"/>
                </a:lnTo>
                <a:lnTo>
                  <a:pt x="696595" y="5655945"/>
                </a:lnTo>
                <a:lnTo>
                  <a:pt x="696595" y="5674995"/>
                </a:lnTo>
                <a:close/>
              </a:path>
              <a:path w="11280140" h="5674995">
                <a:moveTo>
                  <a:pt x="658495" y="5674995"/>
                </a:moveTo>
                <a:lnTo>
                  <a:pt x="639445" y="5674995"/>
                </a:lnTo>
                <a:lnTo>
                  <a:pt x="639445" y="5655945"/>
                </a:lnTo>
                <a:lnTo>
                  <a:pt x="658495" y="5655945"/>
                </a:lnTo>
                <a:lnTo>
                  <a:pt x="658495" y="5674995"/>
                </a:lnTo>
                <a:close/>
              </a:path>
              <a:path w="11280140" h="5674995">
                <a:moveTo>
                  <a:pt x="620395" y="5674995"/>
                </a:moveTo>
                <a:lnTo>
                  <a:pt x="601345" y="5674995"/>
                </a:lnTo>
                <a:lnTo>
                  <a:pt x="601345" y="5655945"/>
                </a:lnTo>
                <a:lnTo>
                  <a:pt x="620395" y="5655945"/>
                </a:lnTo>
                <a:lnTo>
                  <a:pt x="620395" y="5674995"/>
                </a:lnTo>
                <a:close/>
              </a:path>
              <a:path w="11280140" h="5674995">
                <a:moveTo>
                  <a:pt x="582295" y="5674995"/>
                </a:moveTo>
                <a:lnTo>
                  <a:pt x="563245" y="5674995"/>
                </a:lnTo>
                <a:lnTo>
                  <a:pt x="563245" y="5655945"/>
                </a:lnTo>
                <a:lnTo>
                  <a:pt x="582295" y="5655945"/>
                </a:lnTo>
                <a:lnTo>
                  <a:pt x="582295" y="5674995"/>
                </a:lnTo>
                <a:close/>
              </a:path>
              <a:path w="11280140" h="5674995">
                <a:moveTo>
                  <a:pt x="544195" y="5674995"/>
                </a:moveTo>
                <a:lnTo>
                  <a:pt x="525145" y="5674995"/>
                </a:lnTo>
                <a:lnTo>
                  <a:pt x="525145" y="5655945"/>
                </a:lnTo>
                <a:lnTo>
                  <a:pt x="544195" y="5655945"/>
                </a:lnTo>
                <a:lnTo>
                  <a:pt x="544195" y="5674995"/>
                </a:lnTo>
                <a:close/>
              </a:path>
              <a:path w="11280140" h="5674995">
                <a:moveTo>
                  <a:pt x="506095" y="5674995"/>
                </a:moveTo>
                <a:lnTo>
                  <a:pt x="487045" y="5674995"/>
                </a:lnTo>
                <a:lnTo>
                  <a:pt x="487045" y="5655945"/>
                </a:lnTo>
                <a:lnTo>
                  <a:pt x="506095" y="5655945"/>
                </a:lnTo>
                <a:lnTo>
                  <a:pt x="506095" y="5674995"/>
                </a:lnTo>
                <a:close/>
              </a:path>
              <a:path w="11280140" h="5674995">
                <a:moveTo>
                  <a:pt x="467995" y="5674995"/>
                </a:moveTo>
                <a:lnTo>
                  <a:pt x="448945" y="5674995"/>
                </a:lnTo>
                <a:lnTo>
                  <a:pt x="448945" y="5655945"/>
                </a:lnTo>
                <a:lnTo>
                  <a:pt x="467995" y="5655945"/>
                </a:lnTo>
                <a:lnTo>
                  <a:pt x="467995" y="5674995"/>
                </a:lnTo>
                <a:close/>
              </a:path>
              <a:path w="11280140" h="5674995">
                <a:moveTo>
                  <a:pt x="429895" y="5674995"/>
                </a:moveTo>
                <a:lnTo>
                  <a:pt x="410845" y="5674995"/>
                </a:lnTo>
                <a:lnTo>
                  <a:pt x="410845" y="5655945"/>
                </a:lnTo>
                <a:lnTo>
                  <a:pt x="429895" y="5655945"/>
                </a:lnTo>
                <a:lnTo>
                  <a:pt x="429895" y="5674995"/>
                </a:lnTo>
                <a:close/>
              </a:path>
              <a:path w="11280140" h="5674995">
                <a:moveTo>
                  <a:pt x="391795" y="5674995"/>
                </a:moveTo>
                <a:lnTo>
                  <a:pt x="372745" y="5674995"/>
                </a:lnTo>
                <a:lnTo>
                  <a:pt x="372745" y="5655945"/>
                </a:lnTo>
                <a:lnTo>
                  <a:pt x="391795" y="5655945"/>
                </a:lnTo>
                <a:lnTo>
                  <a:pt x="391795" y="5674995"/>
                </a:lnTo>
                <a:close/>
              </a:path>
              <a:path w="11280140" h="5674995">
                <a:moveTo>
                  <a:pt x="353695" y="5674995"/>
                </a:moveTo>
                <a:lnTo>
                  <a:pt x="334645" y="5674995"/>
                </a:lnTo>
                <a:lnTo>
                  <a:pt x="334645" y="5655945"/>
                </a:lnTo>
                <a:lnTo>
                  <a:pt x="353695" y="5655945"/>
                </a:lnTo>
                <a:lnTo>
                  <a:pt x="353695" y="5674995"/>
                </a:lnTo>
                <a:close/>
              </a:path>
              <a:path w="11280140" h="5674995">
                <a:moveTo>
                  <a:pt x="315595" y="5674995"/>
                </a:moveTo>
                <a:lnTo>
                  <a:pt x="296545" y="5674995"/>
                </a:lnTo>
                <a:lnTo>
                  <a:pt x="296545" y="5655945"/>
                </a:lnTo>
                <a:lnTo>
                  <a:pt x="315595" y="5655945"/>
                </a:lnTo>
                <a:lnTo>
                  <a:pt x="315595" y="5674995"/>
                </a:lnTo>
                <a:close/>
              </a:path>
              <a:path w="11280140" h="5674995">
                <a:moveTo>
                  <a:pt x="277495" y="5674995"/>
                </a:moveTo>
                <a:lnTo>
                  <a:pt x="258445" y="5674995"/>
                </a:lnTo>
                <a:lnTo>
                  <a:pt x="258445" y="5655945"/>
                </a:lnTo>
                <a:lnTo>
                  <a:pt x="277495" y="5655945"/>
                </a:lnTo>
                <a:lnTo>
                  <a:pt x="277495" y="5674995"/>
                </a:lnTo>
                <a:close/>
              </a:path>
              <a:path w="11280140" h="5674995">
                <a:moveTo>
                  <a:pt x="239395" y="5674995"/>
                </a:moveTo>
                <a:lnTo>
                  <a:pt x="220345" y="5674995"/>
                </a:lnTo>
                <a:lnTo>
                  <a:pt x="220345" y="5655945"/>
                </a:lnTo>
                <a:lnTo>
                  <a:pt x="239395" y="5655945"/>
                </a:lnTo>
                <a:lnTo>
                  <a:pt x="239395" y="5674995"/>
                </a:lnTo>
                <a:close/>
              </a:path>
              <a:path w="11280140" h="5674995">
                <a:moveTo>
                  <a:pt x="201295" y="5674995"/>
                </a:moveTo>
                <a:lnTo>
                  <a:pt x="182245" y="5674995"/>
                </a:lnTo>
                <a:lnTo>
                  <a:pt x="182245" y="5655945"/>
                </a:lnTo>
                <a:lnTo>
                  <a:pt x="201295" y="5655945"/>
                </a:lnTo>
                <a:lnTo>
                  <a:pt x="201295" y="5674995"/>
                </a:lnTo>
                <a:close/>
              </a:path>
              <a:path w="11280140" h="5674995">
                <a:moveTo>
                  <a:pt x="163195" y="5674995"/>
                </a:moveTo>
                <a:lnTo>
                  <a:pt x="144145" y="5674995"/>
                </a:lnTo>
                <a:lnTo>
                  <a:pt x="144145" y="5655945"/>
                </a:lnTo>
                <a:lnTo>
                  <a:pt x="163195" y="5655945"/>
                </a:lnTo>
                <a:lnTo>
                  <a:pt x="163195" y="5674995"/>
                </a:lnTo>
                <a:close/>
              </a:path>
              <a:path w="11280140" h="5674995">
                <a:moveTo>
                  <a:pt x="125095" y="5674995"/>
                </a:moveTo>
                <a:lnTo>
                  <a:pt x="106045" y="5674995"/>
                </a:lnTo>
                <a:lnTo>
                  <a:pt x="106045" y="5655945"/>
                </a:lnTo>
                <a:lnTo>
                  <a:pt x="125095" y="5655945"/>
                </a:lnTo>
                <a:lnTo>
                  <a:pt x="125095" y="5674995"/>
                </a:lnTo>
                <a:close/>
              </a:path>
              <a:path w="11280140" h="5674995">
                <a:moveTo>
                  <a:pt x="86995" y="5674995"/>
                </a:moveTo>
                <a:lnTo>
                  <a:pt x="67945" y="5674995"/>
                </a:lnTo>
                <a:lnTo>
                  <a:pt x="67945" y="5655945"/>
                </a:lnTo>
                <a:lnTo>
                  <a:pt x="86995" y="5655945"/>
                </a:lnTo>
                <a:lnTo>
                  <a:pt x="86995" y="5674995"/>
                </a:lnTo>
                <a:close/>
              </a:path>
              <a:path w="11280140" h="5674995">
                <a:moveTo>
                  <a:pt x="48895" y="5674995"/>
                </a:moveTo>
                <a:lnTo>
                  <a:pt x="29844" y="5674995"/>
                </a:lnTo>
                <a:lnTo>
                  <a:pt x="29844" y="5655945"/>
                </a:lnTo>
                <a:lnTo>
                  <a:pt x="48895" y="5655945"/>
                </a:lnTo>
                <a:lnTo>
                  <a:pt x="48895" y="5674995"/>
                </a:lnTo>
                <a:close/>
              </a:path>
            </a:pathLst>
          </a:custGeom>
          <a:solidFill>
            <a:srgbClr val="EFCC04"/>
          </a:solidFill>
        </p:spPr>
        <p:txBody>
          <a:bodyPr wrap="square" lIns="0" tIns="0" rIns="0" bIns="0" rtlCol="0"/>
          <a:lstStyle/>
          <a:p/>
        </p:txBody>
      </p:sp>
      <p:sp>
        <p:nvSpPr>
          <p:cNvPr id="20" name="object 20"/>
          <p:cNvSpPr txBox="1"/>
          <p:nvPr/>
        </p:nvSpPr>
        <p:spPr>
          <a:xfrm>
            <a:off x="461009" y="724522"/>
            <a:ext cx="11111230" cy="60960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6FC0"/>
                </a:solidFill>
                <a:latin typeface="微软雅黑" panose="020B0503020204020204" charset="-122"/>
                <a:cs typeface="微软雅黑" panose="020B0503020204020204" charset="-122"/>
              </a:rPr>
              <a:t>（</a:t>
            </a:r>
            <a:r>
              <a:rPr lang="zh-CN" sz="1800" b="1" dirty="0">
                <a:solidFill>
                  <a:srgbClr val="006FC0"/>
                </a:solidFill>
                <a:latin typeface="微软雅黑" panose="020B0503020204020204" charset="-122"/>
                <a:cs typeface="微软雅黑" panose="020B0503020204020204" charset="-122"/>
              </a:rPr>
              <a:t>三</a:t>
            </a:r>
            <a:r>
              <a:rPr sz="1800" b="1" dirty="0">
                <a:solidFill>
                  <a:srgbClr val="006FC0"/>
                </a:solidFill>
                <a:latin typeface="微软雅黑" panose="020B0503020204020204" charset="-122"/>
                <a:cs typeface="微软雅黑" panose="020B0503020204020204" charset="-122"/>
              </a:rPr>
              <a:t>）</a:t>
            </a:r>
            <a:r>
              <a:rPr lang="en-US" sz="1800" b="1" dirty="0">
                <a:solidFill>
                  <a:srgbClr val="006FC0"/>
                </a:solidFill>
                <a:latin typeface="微软雅黑" panose="020B0503020204020204" charset="-122"/>
                <a:cs typeface="微软雅黑" panose="020B0503020204020204" charset="-122"/>
              </a:rPr>
              <a:t>10kV</a:t>
            </a:r>
            <a:r>
              <a:rPr lang="zh-CN" altLang="en-US" sz="1800" b="1" dirty="0">
                <a:solidFill>
                  <a:srgbClr val="006FC0"/>
                </a:solidFill>
                <a:latin typeface="微软雅黑" panose="020B0503020204020204" charset="-122"/>
                <a:cs typeface="微软雅黑" panose="020B0503020204020204" charset="-122"/>
              </a:rPr>
              <a:t>设备安装</a:t>
            </a:r>
            <a:endParaRPr sz="1800">
              <a:latin typeface="微软雅黑" panose="020B0503020204020204" charset="-122"/>
              <a:cs typeface="微软雅黑" panose="020B0503020204020204" charset="-122"/>
            </a:endParaRPr>
          </a:p>
          <a:p>
            <a:pPr marL="342265" marR="5080" indent="-285750">
              <a:lnSpc>
                <a:spcPct val="130000"/>
              </a:lnSpc>
              <a:buFont typeface="Wingdings" panose="05000000000000000000"/>
              <a:buChar char=""/>
              <a:tabLst>
                <a:tab pos="342265" algn="l"/>
              </a:tabLst>
            </a:pPr>
            <a:endParaRPr sz="1600">
              <a:latin typeface="微软雅黑" panose="020B0503020204020204" charset="-122"/>
              <a:cs typeface="微软雅黑" panose="020B0503020204020204" charset="-122"/>
            </a:endParaRPr>
          </a:p>
        </p:txBody>
      </p:sp>
      <p:sp>
        <p:nvSpPr>
          <p:cNvPr id="4" name="文本框 3"/>
          <p:cNvSpPr txBox="1"/>
          <p:nvPr/>
        </p:nvSpPr>
        <p:spPr>
          <a:xfrm>
            <a:off x="1245235" y="1272540"/>
            <a:ext cx="10375265" cy="922020"/>
          </a:xfrm>
          <a:prstGeom prst="rect">
            <a:avLst/>
          </a:prstGeom>
          <a:noFill/>
        </p:spPr>
        <p:txBody>
          <a:bodyPr wrap="none" rtlCol="0">
            <a:spAutoFit/>
          </a:bodyPr>
          <a:p>
            <a:pPr algn="l"/>
            <a:r>
              <a:rPr lang="en-US" altLang="zh-CN"/>
              <a:t>1</a:t>
            </a:r>
            <a:r>
              <a:rPr lang="zh-CN" altLang="en-US"/>
              <a:t>、</a:t>
            </a:r>
            <a:r>
              <a:rPr lang="zh-CN" altLang="en-US">
                <a:sym typeface="+mn-ea"/>
              </a:rPr>
              <a:t>（据说新设备会采取遥测电源、工作电源分开接入方式，从直流屏接取</a:t>
            </a:r>
            <a:r>
              <a:rPr lang="en-US" altLang="zh-CN">
                <a:sym typeface="+mn-ea"/>
              </a:rPr>
              <a:t>220V</a:t>
            </a:r>
            <a:r>
              <a:rPr lang="zh-CN" altLang="en-US">
                <a:sym typeface="+mn-ea"/>
              </a:rPr>
              <a:t>工作电源，测量</a:t>
            </a:r>
            <a:r>
              <a:rPr lang="en-US" altLang="zh-CN">
                <a:sym typeface="+mn-ea"/>
              </a:rPr>
              <a:t>PT</a:t>
            </a:r>
            <a:r>
              <a:rPr lang="zh-CN" altLang="en-US">
                <a:sym typeface="+mn-ea"/>
              </a:rPr>
              <a:t>接取</a:t>
            </a:r>
            <a:endParaRPr lang="zh-CN" altLang="en-US">
              <a:sym typeface="+mn-ea"/>
            </a:endParaRPr>
          </a:p>
          <a:p>
            <a:pPr algn="l"/>
            <a:r>
              <a:rPr lang="zh-CN" altLang="en-US">
                <a:sym typeface="+mn-ea"/>
              </a:rPr>
              <a:t>遥测电源进行安装）</a:t>
            </a:r>
            <a:r>
              <a:rPr lang="en-US" altLang="zh-CN"/>
              <a:t> 10kV</a:t>
            </a:r>
            <a:r>
              <a:rPr lang="zh-CN" altLang="en-US"/>
              <a:t>新设备还没投入使用，未确定使用哪种设备前暂时按旧设备接入方式。</a:t>
            </a:r>
            <a:endParaRPr lang="zh-CN" altLang="en-US"/>
          </a:p>
          <a:p>
            <a:pPr algn="l"/>
            <a:r>
              <a:rPr lang="en-US" altLang="zh-CN"/>
              <a:t>2</a:t>
            </a:r>
            <a:r>
              <a:rPr lang="zh-CN" altLang="en-US"/>
              <a:t>、需提前跟用户或设计确定遥信及遥控线需要接入到柜内二次端子排分别对应是哪一个端子。</a:t>
            </a:r>
            <a:endParaRPr lang="zh-CN" altLang="en-US"/>
          </a:p>
        </p:txBody>
      </p:sp>
      <p:pic>
        <p:nvPicPr>
          <p:cNvPr id="5" name="图片 4"/>
          <p:cNvPicPr>
            <a:picLocks noChangeAspect="1"/>
          </p:cNvPicPr>
          <p:nvPr/>
        </p:nvPicPr>
        <p:blipFill>
          <a:blip r:embed="rId1"/>
          <a:stretch>
            <a:fillRect/>
          </a:stretch>
        </p:blipFill>
        <p:spPr>
          <a:xfrm>
            <a:off x="4267200" y="2133600"/>
            <a:ext cx="3029585" cy="4066540"/>
          </a:xfrm>
          <a:prstGeom prst="rect">
            <a:avLst/>
          </a:prstGeom>
        </p:spPr>
      </p:pic>
      <p:pic>
        <p:nvPicPr>
          <p:cNvPr id="8" name="图片 7"/>
          <p:cNvPicPr>
            <a:picLocks noChangeAspect="1"/>
          </p:cNvPicPr>
          <p:nvPr/>
        </p:nvPicPr>
        <p:blipFill>
          <a:blip r:embed="rId2"/>
          <a:stretch>
            <a:fillRect/>
          </a:stretch>
        </p:blipFill>
        <p:spPr>
          <a:xfrm>
            <a:off x="609600" y="2133600"/>
            <a:ext cx="3582035" cy="2684780"/>
          </a:xfrm>
          <a:prstGeom prst="rect">
            <a:avLst/>
          </a:prstGeom>
        </p:spPr>
      </p:pic>
      <p:pic>
        <p:nvPicPr>
          <p:cNvPr id="9" name="图片 8"/>
          <p:cNvPicPr>
            <a:picLocks noChangeAspect="1"/>
          </p:cNvPicPr>
          <p:nvPr/>
        </p:nvPicPr>
        <p:blipFill>
          <a:blip r:embed="rId3"/>
          <a:stretch>
            <a:fillRect/>
          </a:stretch>
        </p:blipFill>
        <p:spPr>
          <a:xfrm>
            <a:off x="7391400" y="3354705"/>
            <a:ext cx="3813810" cy="284543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0" y="533400"/>
            <a:ext cx="3418205" cy="5692775"/>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一、设备介绍</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二、现场勘查</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三、工作票选型</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四、制定施工方案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五、材料准备</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sym typeface="+mn-ea"/>
              </a:rPr>
              <a:t>六、接入方案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accent1"/>
                </a:solidFill>
                <a:effectLst>
                  <a:outerShdw blurRad="38100" dist="25400" dir="5400000" algn="ctr" rotWithShape="0">
                    <a:srgbClr val="6E747A">
                      <a:alpha val="43000"/>
                    </a:srgbClr>
                  </a:outerShdw>
                </a:effectLst>
                <a:sym typeface="+mn-ea"/>
              </a:rPr>
              <a:t>七、设备调试</a:t>
            </a:r>
            <a:endParaRPr lang="zh-CN" altLang="en-US" sz="2800">
              <a:solidFill>
                <a:schemeClr val="accent1"/>
              </a:solidFill>
              <a:effectLst>
                <a:outerShdw blurRad="38100" dist="25400" dir="5400000" algn="ctr" rotWithShape="0">
                  <a:srgbClr val="6E747A">
                    <a:alpha val="43000"/>
                  </a:srgbClr>
                </a:outerShdw>
              </a:effectLst>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5" y="110464"/>
            <a:ext cx="27686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七、设备调试</a:t>
            </a:r>
            <a:endParaRPr sz="2400"/>
          </a:p>
        </p:txBody>
      </p:sp>
      <p:sp>
        <p:nvSpPr>
          <p:cNvPr id="3" name="object 3"/>
          <p:cNvSpPr/>
          <p:nvPr/>
        </p:nvSpPr>
        <p:spPr>
          <a:xfrm>
            <a:off x="372745" y="1125219"/>
            <a:ext cx="11280140" cy="5674995"/>
          </a:xfrm>
          <a:custGeom>
            <a:avLst/>
            <a:gdLst/>
            <a:ahLst/>
            <a:cxnLst/>
            <a:rect l="l" t="t" r="r" b="b"/>
            <a:pathLst>
              <a:path w="11280140" h="5674995">
                <a:moveTo>
                  <a:pt x="9525" y="5665470"/>
                </a:moveTo>
                <a:lnTo>
                  <a:pt x="0" y="5665470"/>
                </a:lnTo>
                <a:lnTo>
                  <a:pt x="0" y="5646420"/>
                </a:lnTo>
                <a:lnTo>
                  <a:pt x="19050" y="5646420"/>
                </a:lnTo>
                <a:lnTo>
                  <a:pt x="19050" y="5655945"/>
                </a:lnTo>
                <a:lnTo>
                  <a:pt x="9525" y="5655945"/>
                </a:lnTo>
                <a:lnTo>
                  <a:pt x="9525" y="5665470"/>
                </a:lnTo>
                <a:close/>
              </a:path>
              <a:path w="11280140" h="5674995">
                <a:moveTo>
                  <a:pt x="10794" y="5674995"/>
                </a:moveTo>
                <a:lnTo>
                  <a:pt x="9525" y="5674995"/>
                </a:lnTo>
                <a:lnTo>
                  <a:pt x="9525" y="5655945"/>
                </a:lnTo>
                <a:lnTo>
                  <a:pt x="10794" y="5655945"/>
                </a:lnTo>
                <a:lnTo>
                  <a:pt x="10794" y="5674995"/>
                </a:lnTo>
                <a:close/>
              </a:path>
              <a:path w="11280140" h="5674995">
                <a:moveTo>
                  <a:pt x="19050" y="5665470"/>
                </a:moveTo>
                <a:lnTo>
                  <a:pt x="10794" y="5665470"/>
                </a:lnTo>
                <a:lnTo>
                  <a:pt x="10794" y="5655945"/>
                </a:lnTo>
                <a:lnTo>
                  <a:pt x="19050" y="5655945"/>
                </a:lnTo>
                <a:lnTo>
                  <a:pt x="19050" y="5665470"/>
                </a:lnTo>
                <a:close/>
              </a:path>
              <a:path w="11280140" h="5674995">
                <a:moveTo>
                  <a:pt x="19050" y="5627370"/>
                </a:moveTo>
                <a:lnTo>
                  <a:pt x="0" y="5627370"/>
                </a:lnTo>
                <a:lnTo>
                  <a:pt x="0" y="5608320"/>
                </a:lnTo>
                <a:lnTo>
                  <a:pt x="19050" y="5608320"/>
                </a:lnTo>
                <a:lnTo>
                  <a:pt x="19050" y="5627370"/>
                </a:lnTo>
                <a:close/>
              </a:path>
              <a:path w="11280140" h="5674995">
                <a:moveTo>
                  <a:pt x="19050" y="5589270"/>
                </a:moveTo>
                <a:lnTo>
                  <a:pt x="0" y="5589270"/>
                </a:lnTo>
                <a:lnTo>
                  <a:pt x="0" y="5570220"/>
                </a:lnTo>
                <a:lnTo>
                  <a:pt x="19050" y="5570220"/>
                </a:lnTo>
                <a:lnTo>
                  <a:pt x="19050" y="5589270"/>
                </a:lnTo>
                <a:close/>
              </a:path>
              <a:path w="11280140" h="5674995">
                <a:moveTo>
                  <a:pt x="19050" y="5551170"/>
                </a:moveTo>
                <a:lnTo>
                  <a:pt x="0" y="5551170"/>
                </a:lnTo>
                <a:lnTo>
                  <a:pt x="0" y="5532120"/>
                </a:lnTo>
                <a:lnTo>
                  <a:pt x="19050" y="5532120"/>
                </a:lnTo>
                <a:lnTo>
                  <a:pt x="19050" y="5551170"/>
                </a:lnTo>
                <a:close/>
              </a:path>
              <a:path w="11280140" h="5674995">
                <a:moveTo>
                  <a:pt x="19050" y="5513070"/>
                </a:moveTo>
                <a:lnTo>
                  <a:pt x="0" y="5513070"/>
                </a:lnTo>
                <a:lnTo>
                  <a:pt x="0" y="5494020"/>
                </a:lnTo>
                <a:lnTo>
                  <a:pt x="19050" y="5494020"/>
                </a:lnTo>
                <a:lnTo>
                  <a:pt x="19050" y="5513070"/>
                </a:lnTo>
                <a:close/>
              </a:path>
              <a:path w="11280140" h="5674995">
                <a:moveTo>
                  <a:pt x="19050" y="5474970"/>
                </a:moveTo>
                <a:lnTo>
                  <a:pt x="0" y="5474970"/>
                </a:lnTo>
                <a:lnTo>
                  <a:pt x="0" y="5455920"/>
                </a:lnTo>
                <a:lnTo>
                  <a:pt x="19050" y="5455920"/>
                </a:lnTo>
                <a:lnTo>
                  <a:pt x="19050" y="5474970"/>
                </a:lnTo>
                <a:close/>
              </a:path>
              <a:path w="11280140" h="5674995">
                <a:moveTo>
                  <a:pt x="19050" y="5436870"/>
                </a:moveTo>
                <a:lnTo>
                  <a:pt x="0" y="5436870"/>
                </a:lnTo>
                <a:lnTo>
                  <a:pt x="0" y="5417820"/>
                </a:lnTo>
                <a:lnTo>
                  <a:pt x="19050" y="5417820"/>
                </a:lnTo>
                <a:lnTo>
                  <a:pt x="19050" y="5436870"/>
                </a:lnTo>
                <a:close/>
              </a:path>
              <a:path w="11280140" h="5674995">
                <a:moveTo>
                  <a:pt x="19050" y="5398770"/>
                </a:moveTo>
                <a:lnTo>
                  <a:pt x="0" y="5398770"/>
                </a:lnTo>
                <a:lnTo>
                  <a:pt x="0" y="5379720"/>
                </a:lnTo>
                <a:lnTo>
                  <a:pt x="19050" y="5379720"/>
                </a:lnTo>
                <a:lnTo>
                  <a:pt x="19050" y="5398770"/>
                </a:lnTo>
                <a:close/>
              </a:path>
              <a:path w="11280140" h="5674995">
                <a:moveTo>
                  <a:pt x="19050" y="5360670"/>
                </a:moveTo>
                <a:lnTo>
                  <a:pt x="0" y="5360670"/>
                </a:lnTo>
                <a:lnTo>
                  <a:pt x="0" y="5341620"/>
                </a:lnTo>
                <a:lnTo>
                  <a:pt x="19050" y="5341620"/>
                </a:lnTo>
                <a:lnTo>
                  <a:pt x="19050" y="5360670"/>
                </a:lnTo>
                <a:close/>
              </a:path>
              <a:path w="11280140" h="5674995">
                <a:moveTo>
                  <a:pt x="19050" y="5322570"/>
                </a:moveTo>
                <a:lnTo>
                  <a:pt x="0" y="5322570"/>
                </a:lnTo>
                <a:lnTo>
                  <a:pt x="0" y="5303520"/>
                </a:lnTo>
                <a:lnTo>
                  <a:pt x="19050" y="5303520"/>
                </a:lnTo>
                <a:lnTo>
                  <a:pt x="19050" y="5322570"/>
                </a:lnTo>
                <a:close/>
              </a:path>
              <a:path w="11280140" h="5674995">
                <a:moveTo>
                  <a:pt x="19050" y="5284470"/>
                </a:moveTo>
                <a:lnTo>
                  <a:pt x="0" y="5284470"/>
                </a:lnTo>
                <a:lnTo>
                  <a:pt x="0" y="5265420"/>
                </a:lnTo>
                <a:lnTo>
                  <a:pt x="19050" y="5265420"/>
                </a:lnTo>
                <a:lnTo>
                  <a:pt x="19050" y="5284470"/>
                </a:lnTo>
                <a:close/>
              </a:path>
              <a:path w="11280140" h="5674995">
                <a:moveTo>
                  <a:pt x="19050" y="5246370"/>
                </a:moveTo>
                <a:lnTo>
                  <a:pt x="0" y="5246370"/>
                </a:lnTo>
                <a:lnTo>
                  <a:pt x="0" y="5227320"/>
                </a:lnTo>
                <a:lnTo>
                  <a:pt x="19050" y="5227320"/>
                </a:lnTo>
                <a:lnTo>
                  <a:pt x="19050" y="5246370"/>
                </a:lnTo>
                <a:close/>
              </a:path>
              <a:path w="11280140" h="5674995">
                <a:moveTo>
                  <a:pt x="19050" y="5208270"/>
                </a:moveTo>
                <a:lnTo>
                  <a:pt x="0" y="5208270"/>
                </a:lnTo>
                <a:lnTo>
                  <a:pt x="0" y="5189220"/>
                </a:lnTo>
                <a:lnTo>
                  <a:pt x="19050" y="5189220"/>
                </a:lnTo>
                <a:lnTo>
                  <a:pt x="19050" y="5208270"/>
                </a:lnTo>
                <a:close/>
              </a:path>
              <a:path w="11280140" h="5674995">
                <a:moveTo>
                  <a:pt x="19050" y="5170170"/>
                </a:moveTo>
                <a:lnTo>
                  <a:pt x="0" y="5170170"/>
                </a:lnTo>
                <a:lnTo>
                  <a:pt x="0" y="5151120"/>
                </a:lnTo>
                <a:lnTo>
                  <a:pt x="19050" y="5151120"/>
                </a:lnTo>
                <a:lnTo>
                  <a:pt x="19050" y="5170170"/>
                </a:lnTo>
                <a:close/>
              </a:path>
              <a:path w="11280140" h="5674995">
                <a:moveTo>
                  <a:pt x="19050" y="5132070"/>
                </a:moveTo>
                <a:lnTo>
                  <a:pt x="0" y="5132070"/>
                </a:lnTo>
                <a:lnTo>
                  <a:pt x="0" y="5113020"/>
                </a:lnTo>
                <a:lnTo>
                  <a:pt x="19050" y="5113020"/>
                </a:lnTo>
                <a:lnTo>
                  <a:pt x="19050" y="5132070"/>
                </a:lnTo>
                <a:close/>
              </a:path>
              <a:path w="11280140" h="5674995">
                <a:moveTo>
                  <a:pt x="19050" y="5093970"/>
                </a:moveTo>
                <a:lnTo>
                  <a:pt x="0" y="5093970"/>
                </a:lnTo>
                <a:lnTo>
                  <a:pt x="0" y="5074920"/>
                </a:lnTo>
                <a:lnTo>
                  <a:pt x="19050" y="5074920"/>
                </a:lnTo>
                <a:lnTo>
                  <a:pt x="19050" y="5093970"/>
                </a:lnTo>
                <a:close/>
              </a:path>
              <a:path w="11280140" h="5674995">
                <a:moveTo>
                  <a:pt x="19050" y="5055870"/>
                </a:moveTo>
                <a:lnTo>
                  <a:pt x="0" y="5055870"/>
                </a:lnTo>
                <a:lnTo>
                  <a:pt x="0" y="5036820"/>
                </a:lnTo>
                <a:lnTo>
                  <a:pt x="19050" y="5036820"/>
                </a:lnTo>
                <a:lnTo>
                  <a:pt x="19050" y="5055870"/>
                </a:lnTo>
                <a:close/>
              </a:path>
              <a:path w="11280140" h="5674995">
                <a:moveTo>
                  <a:pt x="19050" y="5017770"/>
                </a:moveTo>
                <a:lnTo>
                  <a:pt x="0" y="5017770"/>
                </a:lnTo>
                <a:lnTo>
                  <a:pt x="0" y="4998720"/>
                </a:lnTo>
                <a:lnTo>
                  <a:pt x="19050" y="4998720"/>
                </a:lnTo>
                <a:lnTo>
                  <a:pt x="19050" y="5017770"/>
                </a:lnTo>
                <a:close/>
              </a:path>
              <a:path w="11280140" h="5674995">
                <a:moveTo>
                  <a:pt x="19050" y="4979670"/>
                </a:moveTo>
                <a:lnTo>
                  <a:pt x="0" y="4979670"/>
                </a:lnTo>
                <a:lnTo>
                  <a:pt x="0" y="4960620"/>
                </a:lnTo>
                <a:lnTo>
                  <a:pt x="19050" y="4960620"/>
                </a:lnTo>
                <a:lnTo>
                  <a:pt x="19050" y="4979670"/>
                </a:lnTo>
                <a:close/>
              </a:path>
              <a:path w="11280140" h="5674995">
                <a:moveTo>
                  <a:pt x="19050" y="4941570"/>
                </a:moveTo>
                <a:lnTo>
                  <a:pt x="0" y="4941570"/>
                </a:lnTo>
                <a:lnTo>
                  <a:pt x="0" y="4922520"/>
                </a:lnTo>
                <a:lnTo>
                  <a:pt x="19050" y="4922520"/>
                </a:lnTo>
                <a:lnTo>
                  <a:pt x="19050" y="4941570"/>
                </a:lnTo>
                <a:close/>
              </a:path>
              <a:path w="11280140" h="5674995">
                <a:moveTo>
                  <a:pt x="19050" y="4903470"/>
                </a:moveTo>
                <a:lnTo>
                  <a:pt x="0" y="4903470"/>
                </a:lnTo>
                <a:lnTo>
                  <a:pt x="0" y="4884420"/>
                </a:lnTo>
                <a:lnTo>
                  <a:pt x="19050" y="4884420"/>
                </a:lnTo>
                <a:lnTo>
                  <a:pt x="19050" y="4903470"/>
                </a:lnTo>
                <a:close/>
              </a:path>
              <a:path w="11280140" h="5674995">
                <a:moveTo>
                  <a:pt x="19050" y="4865370"/>
                </a:moveTo>
                <a:lnTo>
                  <a:pt x="0" y="4865370"/>
                </a:lnTo>
                <a:lnTo>
                  <a:pt x="0" y="4846320"/>
                </a:lnTo>
                <a:lnTo>
                  <a:pt x="19050" y="4846320"/>
                </a:lnTo>
                <a:lnTo>
                  <a:pt x="19050" y="4865370"/>
                </a:lnTo>
                <a:close/>
              </a:path>
              <a:path w="11280140" h="5674995">
                <a:moveTo>
                  <a:pt x="19050" y="4827270"/>
                </a:moveTo>
                <a:lnTo>
                  <a:pt x="0" y="4827270"/>
                </a:lnTo>
                <a:lnTo>
                  <a:pt x="0" y="4808220"/>
                </a:lnTo>
                <a:lnTo>
                  <a:pt x="19050" y="4808220"/>
                </a:lnTo>
                <a:lnTo>
                  <a:pt x="19050" y="4827270"/>
                </a:lnTo>
                <a:close/>
              </a:path>
              <a:path w="11280140" h="5674995">
                <a:moveTo>
                  <a:pt x="19050" y="4789170"/>
                </a:moveTo>
                <a:lnTo>
                  <a:pt x="0" y="4789170"/>
                </a:lnTo>
                <a:lnTo>
                  <a:pt x="0" y="4770120"/>
                </a:lnTo>
                <a:lnTo>
                  <a:pt x="19050" y="4770120"/>
                </a:lnTo>
                <a:lnTo>
                  <a:pt x="19050" y="4789170"/>
                </a:lnTo>
                <a:close/>
              </a:path>
              <a:path w="11280140" h="5674995">
                <a:moveTo>
                  <a:pt x="19050" y="4751070"/>
                </a:moveTo>
                <a:lnTo>
                  <a:pt x="0" y="4751070"/>
                </a:lnTo>
                <a:lnTo>
                  <a:pt x="0" y="4732020"/>
                </a:lnTo>
                <a:lnTo>
                  <a:pt x="19050" y="4732020"/>
                </a:lnTo>
                <a:lnTo>
                  <a:pt x="19050" y="4751070"/>
                </a:lnTo>
                <a:close/>
              </a:path>
              <a:path w="11280140" h="5674995">
                <a:moveTo>
                  <a:pt x="19050" y="4712970"/>
                </a:moveTo>
                <a:lnTo>
                  <a:pt x="0" y="4712970"/>
                </a:lnTo>
                <a:lnTo>
                  <a:pt x="0" y="4693920"/>
                </a:lnTo>
                <a:lnTo>
                  <a:pt x="19050" y="4693920"/>
                </a:lnTo>
                <a:lnTo>
                  <a:pt x="19050" y="4712970"/>
                </a:lnTo>
                <a:close/>
              </a:path>
              <a:path w="11280140" h="5674995">
                <a:moveTo>
                  <a:pt x="19050" y="4674870"/>
                </a:moveTo>
                <a:lnTo>
                  <a:pt x="0" y="4674870"/>
                </a:lnTo>
                <a:lnTo>
                  <a:pt x="0" y="4655820"/>
                </a:lnTo>
                <a:lnTo>
                  <a:pt x="19050" y="4655820"/>
                </a:lnTo>
                <a:lnTo>
                  <a:pt x="19050" y="4674870"/>
                </a:lnTo>
                <a:close/>
              </a:path>
              <a:path w="11280140" h="5674995">
                <a:moveTo>
                  <a:pt x="19050" y="4636770"/>
                </a:moveTo>
                <a:lnTo>
                  <a:pt x="0" y="4636770"/>
                </a:lnTo>
                <a:lnTo>
                  <a:pt x="0" y="4617720"/>
                </a:lnTo>
                <a:lnTo>
                  <a:pt x="19050" y="4617720"/>
                </a:lnTo>
                <a:lnTo>
                  <a:pt x="19050" y="4636770"/>
                </a:lnTo>
                <a:close/>
              </a:path>
              <a:path w="11280140" h="5674995">
                <a:moveTo>
                  <a:pt x="19050" y="4598670"/>
                </a:moveTo>
                <a:lnTo>
                  <a:pt x="0" y="4598670"/>
                </a:lnTo>
                <a:lnTo>
                  <a:pt x="0" y="4579620"/>
                </a:lnTo>
                <a:lnTo>
                  <a:pt x="19050" y="4579620"/>
                </a:lnTo>
                <a:lnTo>
                  <a:pt x="19050" y="4598670"/>
                </a:lnTo>
                <a:close/>
              </a:path>
              <a:path w="11280140" h="5674995">
                <a:moveTo>
                  <a:pt x="19050" y="4560570"/>
                </a:moveTo>
                <a:lnTo>
                  <a:pt x="0" y="4560570"/>
                </a:lnTo>
                <a:lnTo>
                  <a:pt x="0" y="4541520"/>
                </a:lnTo>
                <a:lnTo>
                  <a:pt x="19050" y="4541520"/>
                </a:lnTo>
                <a:lnTo>
                  <a:pt x="19050" y="4560570"/>
                </a:lnTo>
                <a:close/>
              </a:path>
              <a:path w="11280140" h="5674995">
                <a:moveTo>
                  <a:pt x="19050" y="4522470"/>
                </a:moveTo>
                <a:lnTo>
                  <a:pt x="0" y="4522470"/>
                </a:lnTo>
                <a:lnTo>
                  <a:pt x="0" y="4503420"/>
                </a:lnTo>
                <a:lnTo>
                  <a:pt x="19050" y="4503420"/>
                </a:lnTo>
                <a:lnTo>
                  <a:pt x="19050" y="4522470"/>
                </a:lnTo>
                <a:close/>
              </a:path>
              <a:path w="11280140" h="5674995">
                <a:moveTo>
                  <a:pt x="19050" y="4484370"/>
                </a:moveTo>
                <a:lnTo>
                  <a:pt x="0" y="4484370"/>
                </a:lnTo>
                <a:lnTo>
                  <a:pt x="0" y="4465320"/>
                </a:lnTo>
                <a:lnTo>
                  <a:pt x="19050" y="4465320"/>
                </a:lnTo>
                <a:lnTo>
                  <a:pt x="19050" y="4484370"/>
                </a:lnTo>
                <a:close/>
              </a:path>
              <a:path w="11280140" h="5674995">
                <a:moveTo>
                  <a:pt x="19050" y="4446270"/>
                </a:moveTo>
                <a:lnTo>
                  <a:pt x="0" y="4446270"/>
                </a:lnTo>
                <a:lnTo>
                  <a:pt x="0" y="4427220"/>
                </a:lnTo>
                <a:lnTo>
                  <a:pt x="19050" y="4427220"/>
                </a:lnTo>
                <a:lnTo>
                  <a:pt x="19050" y="4446270"/>
                </a:lnTo>
                <a:close/>
              </a:path>
              <a:path w="11280140" h="5674995">
                <a:moveTo>
                  <a:pt x="19050" y="4408170"/>
                </a:moveTo>
                <a:lnTo>
                  <a:pt x="0" y="4408170"/>
                </a:lnTo>
                <a:lnTo>
                  <a:pt x="0" y="4389120"/>
                </a:lnTo>
                <a:lnTo>
                  <a:pt x="19050" y="4389120"/>
                </a:lnTo>
                <a:lnTo>
                  <a:pt x="19050" y="4408170"/>
                </a:lnTo>
                <a:close/>
              </a:path>
              <a:path w="11280140" h="5674995">
                <a:moveTo>
                  <a:pt x="19050" y="4370070"/>
                </a:moveTo>
                <a:lnTo>
                  <a:pt x="0" y="4370070"/>
                </a:lnTo>
                <a:lnTo>
                  <a:pt x="0" y="4351020"/>
                </a:lnTo>
                <a:lnTo>
                  <a:pt x="19050" y="4351020"/>
                </a:lnTo>
                <a:lnTo>
                  <a:pt x="19050" y="4370070"/>
                </a:lnTo>
                <a:close/>
              </a:path>
              <a:path w="11280140" h="5674995">
                <a:moveTo>
                  <a:pt x="19050" y="4331970"/>
                </a:moveTo>
                <a:lnTo>
                  <a:pt x="0" y="4331970"/>
                </a:lnTo>
                <a:lnTo>
                  <a:pt x="0" y="4312920"/>
                </a:lnTo>
                <a:lnTo>
                  <a:pt x="19050" y="4312920"/>
                </a:lnTo>
                <a:lnTo>
                  <a:pt x="19050" y="4331970"/>
                </a:lnTo>
                <a:close/>
              </a:path>
              <a:path w="11280140" h="5674995">
                <a:moveTo>
                  <a:pt x="19050" y="4293870"/>
                </a:moveTo>
                <a:lnTo>
                  <a:pt x="0" y="4293870"/>
                </a:lnTo>
                <a:lnTo>
                  <a:pt x="0" y="4274820"/>
                </a:lnTo>
                <a:lnTo>
                  <a:pt x="19050" y="4274820"/>
                </a:lnTo>
                <a:lnTo>
                  <a:pt x="19050" y="4293870"/>
                </a:lnTo>
                <a:close/>
              </a:path>
              <a:path w="11280140" h="5674995">
                <a:moveTo>
                  <a:pt x="19050" y="4255770"/>
                </a:moveTo>
                <a:lnTo>
                  <a:pt x="0" y="4255770"/>
                </a:lnTo>
                <a:lnTo>
                  <a:pt x="0" y="4236720"/>
                </a:lnTo>
                <a:lnTo>
                  <a:pt x="19050" y="4236720"/>
                </a:lnTo>
                <a:lnTo>
                  <a:pt x="19050" y="4255770"/>
                </a:lnTo>
                <a:close/>
              </a:path>
              <a:path w="11280140" h="5674995">
                <a:moveTo>
                  <a:pt x="19050" y="4217670"/>
                </a:moveTo>
                <a:lnTo>
                  <a:pt x="0" y="4217670"/>
                </a:lnTo>
                <a:lnTo>
                  <a:pt x="0" y="4198620"/>
                </a:lnTo>
                <a:lnTo>
                  <a:pt x="19050" y="4198620"/>
                </a:lnTo>
                <a:lnTo>
                  <a:pt x="19050" y="4217670"/>
                </a:lnTo>
                <a:close/>
              </a:path>
              <a:path w="11280140" h="5674995">
                <a:moveTo>
                  <a:pt x="19050" y="4179569"/>
                </a:moveTo>
                <a:lnTo>
                  <a:pt x="0" y="4179569"/>
                </a:lnTo>
                <a:lnTo>
                  <a:pt x="0" y="4160519"/>
                </a:lnTo>
                <a:lnTo>
                  <a:pt x="19050" y="4160519"/>
                </a:lnTo>
                <a:lnTo>
                  <a:pt x="19050" y="4179569"/>
                </a:lnTo>
                <a:close/>
              </a:path>
              <a:path w="11280140" h="5674995">
                <a:moveTo>
                  <a:pt x="19050" y="4141469"/>
                </a:moveTo>
                <a:lnTo>
                  <a:pt x="0" y="4141469"/>
                </a:lnTo>
                <a:lnTo>
                  <a:pt x="0" y="4122419"/>
                </a:lnTo>
                <a:lnTo>
                  <a:pt x="19050" y="4122419"/>
                </a:lnTo>
                <a:lnTo>
                  <a:pt x="19050" y="4141469"/>
                </a:lnTo>
                <a:close/>
              </a:path>
              <a:path w="11280140" h="5674995">
                <a:moveTo>
                  <a:pt x="19050" y="4103369"/>
                </a:moveTo>
                <a:lnTo>
                  <a:pt x="0" y="4103369"/>
                </a:lnTo>
                <a:lnTo>
                  <a:pt x="0" y="4084319"/>
                </a:lnTo>
                <a:lnTo>
                  <a:pt x="19050" y="4084319"/>
                </a:lnTo>
                <a:lnTo>
                  <a:pt x="19050" y="4103369"/>
                </a:lnTo>
                <a:close/>
              </a:path>
              <a:path w="11280140" h="5674995">
                <a:moveTo>
                  <a:pt x="19050" y="4065269"/>
                </a:moveTo>
                <a:lnTo>
                  <a:pt x="0" y="4065269"/>
                </a:lnTo>
                <a:lnTo>
                  <a:pt x="0" y="4046219"/>
                </a:lnTo>
                <a:lnTo>
                  <a:pt x="19050" y="4046219"/>
                </a:lnTo>
                <a:lnTo>
                  <a:pt x="19050" y="4065269"/>
                </a:lnTo>
                <a:close/>
              </a:path>
              <a:path w="11280140" h="5674995">
                <a:moveTo>
                  <a:pt x="19050" y="4027169"/>
                </a:moveTo>
                <a:lnTo>
                  <a:pt x="0" y="4027169"/>
                </a:lnTo>
                <a:lnTo>
                  <a:pt x="0" y="4008119"/>
                </a:lnTo>
                <a:lnTo>
                  <a:pt x="19050" y="4008119"/>
                </a:lnTo>
                <a:lnTo>
                  <a:pt x="19050" y="4027169"/>
                </a:lnTo>
                <a:close/>
              </a:path>
              <a:path w="11280140" h="5674995">
                <a:moveTo>
                  <a:pt x="19050" y="3989069"/>
                </a:moveTo>
                <a:lnTo>
                  <a:pt x="0" y="3989069"/>
                </a:lnTo>
                <a:lnTo>
                  <a:pt x="0" y="3970019"/>
                </a:lnTo>
                <a:lnTo>
                  <a:pt x="19050" y="3970019"/>
                </a:lnTo>
                <a:lnTo>
                  <a:pt x="19050" y="3989069"/>
                </a:lnTo>
                <a:close/>
              </a:path>
              <a:path w="11280140" h="5674995">
                <a:moveTo>
                  <a:pt x="19050" y="3950969"/>
                </a:moveTo>
                <a:lnTo>
                  <a:pt x="0" y="3950969"/>
                </a:lnTo>
                <a:lnTo>
                  <a:pt x="0" y="3931919"/>
                </a:lnTo>
                <a:lnTo>
                  <a:pt x="19050" y="3931919"/>
                </a:lnTo>
                <a:lnTo>
                  <a:pt x="19050" y="3950969"/>
                </a:lnTo>
                <a:close/>
              </a:path>
              <a:path w="11280140" h="5674995">
                <a:moveTo>
                  <a:pt x="19050" y="3912869"/>
                </a:moveTo>
                <a:lnTo>
                  <a:pt x="0" y="3912869"/>
                </a:lnTo>
                <a:lnTo>
                  <a:pt x="0" y="3893819"/>
                </a:lnTo>
                <a:lnTo>
                  <a:pt x="19050" y="3893819"/>
                </a:lnTo>
                <a:lnTo>
                  <a:pt x="19050" y="3912869"/>
                </a:lnTo>
                <a:close/>
              </a:path>
              <a:path w="11280140" h="5674995">
                <a:moveTo>
                  <a:pt x="19050" y="3874769"/>
                </a:moveTo>
                <a:lnTo>
                  <a:pt x="0" y="3874769"/>
                </a:lnTo>
                <a:lnTo>
                  <a:pt x="0" y="3855719"/>
                </a:lnTo>
                <a:lnTo>
                  <a:pt x="19050" y="3855719"/>
                </a:lnTo>
                <a:lnTo>
                  <a:pt x="19050" y="3874769"/>
                </a:lnTo>
                <a:close/>
              </a:path>
              <a:path w="11280140" h="5674995">
                <a:moveTo>
                  <a:pt x="19050" y="3836669"/>
                </a:moveTo>
                <a:lnTo>
                  <a:pt x="0" y="3836669"/>
                </a:lnTo>
                <a:lnTo>
                  <a:pt x="0" y="3817619"/>
                </a:lnTo>
                <a:lnTo>
                  <a:pt x="19050" y="3817619"/>
                </a:lnTo>
                <a:lnTo>
                  <a:pt x="19050" y="3836669"/>
                </a:lnTo>
                <a:close/>
              </a:path>
              <a:path w="11280140" h="5674995">
                <a:moveTo>
                  <a:pt x="19050" y="3798569"/>
                </a:moveTo>
                <a:lnTo>
                  <a:pt x="0" y="3798569"/>
                </a:lnTo>
                <a:lnTo>
                  <a:pt x="0" y="3779519"/>
                </a:lnTo>
                <a:lnTo>
                  <a:pt x="19050" y="3779519"/>
                </a:lnTo>
                <a:lnTo>
                  <a:pt x="19050" y="3798569"/>
                </a:lnTo>
                <a:close/>
              </a:path>
              <a:path w="11280140" h="5674995">
                <a:moveTo>
                  <a:pt x="19050" y="3760469"/>
                </a:moveTo>
                <a:lnTo>
                  <a:pt x="0" y="3760469"/>
                </a:lnTo>
                <a:lnTo>
                  <a:pt x="0" y="3741419"/>
                </a:lnTo>
                <a:lnTo>
                  <a:pt x="19050" y="3741419"/>
                </a:lnTo>
                <a:lnTo>
                  <a:pt x="19050" y="3760469"/>
                </a:lnTo>
                <a:close/>
              </a:path>
              <a:path w="11280140" h="5674995">
                <a:moveTo>
                  <a:pt x="19050" y="3722369"/>
                </a:moveTo>
                <a:lnTo>
                  <a:pt x="0" y="3722369"/>
                </a:lnTo>
                <a:lnTo>
                  <a:pt x="0" y="3703319"/>
                </a:lnTo>
                <a:lnTo>
                  <a:pt x="19050" y="3703319"/>
                </a:lnTo>
                <a:lnTo>
                  <a:pt x="19050" y="3722369"/>
                </a:lnTo>
                <a:close/>
              </a:path>
              <a:path w="11280140" h="5674995">
                <a:moveTo>
                  <a:pt x="19050" y="3684269"/>
                </a:moveTo>
                <a:lnTo>
                  <a:pt x="0" y="3684269"/>
                </a:lnTo>
                <a:lnTo>
                  <a:pt x="0" y="3665219"/>
                </a:lnTo>
                <a:lnTo>
                  <a:pt x="19050" y="3665219"/>
                </a:lnTo>
                <a:lnTo>
                  <a:pt x="19050" y="3684269"/>
                </a:lnTo>
                <a:close/>
              </a:path>
              <a:path w="11280140" h="5674995">
                <a:moveTo>
                  <a:pt x="19050" y="3646169"/>
                </a:moveTo>
                <a:lnTo>
                  <a:pt x="0" y="3646169"/>
                </a:lnTo>
                <a:lnTo>
                  <a:pt x="0" y="3627119"/>
                </a:lnTo>
                <a:lnTo>
                  <a:pt x="19050" y="3627119"/>
                </a:lnTo>
                <a:lnTo>
                  <a:pt x="19050" y="3646169"/>
                </a:lnTo>
                <a:close/>
              </a:path>
              <a:path w="11280140" h="5674995">
                <a:moveTo>
                  <a:pt x="19050" y="3608069"/>
                </a:moveTo>
                <a:lnTo>
                  <a:pt x="0" y="3608069"/>
                </a:lnTo>
                <a:lnTo>
                  <a:pt x="0" y="3589019"/>
                </a:lnTo>
                <a:lnTo>
                  <a:pt x="19050" y="3589019"/>
                </a:lnTo>
                <a:lnTo>
                  <a:pt x="19050" y="3608069"/>
                </a:lnTo>
                <a:close/>
              </a:path>
              <a:path w="11280140" h="5674995">
                <a:moveTo>
                  <a:pt x="19050" y="3569969"/>
                </a:moveTo>
                <a:lnTo>
                  <a:pt x="0" y="3569969"/>
                </a:lnTo>
                <a:lnTo>
                  <a:pt x="0" y="3550919"/>
                </a:lnTo>
                <a:lnTo>
                  <a:pt x="19050" y="3550919"/>
                </a:lnTo>
                <a:lnTo>
                  <a:pt x="19050" y="3569969"/>
                </a:lnTo>
                <a:close/>
              </a:path>
              <a:path w="11280140" h="5674995">
                <a:moveTo>
                  <a:pt x="19050" y="3531869"/>
                </a:moveTo>
                <a:lnTo>
                  <a:pt x="0" y="3531869"/>
                </a:lnTo>
                <a:lnTo>
                  <a:pt x="0" y="3512819"/>
                </a:lnTo>
                <a:lnTo>
                  <a:pt x="19050" y="3512819"/>
                </a:lnTo>
                <a:lnTo>
                  <a:pt x="19050" y="3531869"/>
                </a:lnTo>
                <a:close/>
              </a:path>
              <a:path w="11280140" h="5674995">
                <a:moveTo>
                  <a:pt x="19050" y="3493769"/>
                </a:moveTo>
                <a:lnTo>
                  <a:pt x="0" y="3493769"/>
                </a:lnTo>
                <a:lnTo>
                  <a:pt x="0" y="3474719"/>
                </a:lnTo>
                <a:lnTo>
                  <a:pt x="19050" y="3474719"/>
                </a:lnTo>
                <a:lnTo>
                  <a:pt x="19050" y="3493769"/>
                </a:lnTo>
                <a:close/>
              </a:path>
              <a:path w="11280140" h="5674995">
                <a:moveTo>
                  <a:pt x="19050" y="3455669"/>
                </a:moveTo>
                <a:lnTo>
                  <a:pt x="0" y="3455669"/>
                </a:lnTo>
                <a:lnTo>
                  <a:pt x="0" y="3436619"/>
                </a:lnTo>
                <a:lnTo>
                  <a:pt x="19050" y="3436619"/>
                </a:lnTo>
                <a:lnTo>
                  <a:pt x="19050" y="3455669"/>
                </a:lnTo>
                <a:close/>
              </a:path>
              <a:path w="11280140" h="5674995">
                <a:moveTo>
                  <a:pt x="19050" y="3417569"/>
                </a:moveTo>
                <a:lnTo>
                  <a:pt x="0" y="3417569"/>
                </a:lnTo>
                <a:lnTo>
                  <a:pt x="0" y="3398519"/>
                </a:lnTo>
                <a:lnTo>
                  <a:pt x="19050" y="3398519"/>
                </a:lnTo>
                <a:lnTo>
                  <a:pt x="19050" y="3417569"/>
                </a:lnTo>
                <a:close/>
              </a:path>
              <a:path w="11280140" h="5674995">
                <a:moveTo>
                  <a:pt x="19050" y="3379469"/>
                </a:moveTo>
                <a:lnTo>
                  <a:pt x="0" y="3379469"/>
                </a:lnTo>
                <a:lnTo>
                  <a:pt x="0" y="3360419"/>
                </a:lnTo>
                <a:lnTo>
                  <a:pt x="19050" y="3360419"/>
                </a:lnTo>
                <a:lnTo>
                  <a:pt x="19050" y="3379469"/>
                </a:lnTo>
                <a:close/>
              </a:path>
              <a:path w="11280140" h="5674995">
                <a:moveTo>
                  <a:pt x="19050" y="3341369"/>
                </a:moveTo>
                <a:lnTo>
                  <a:pt x="0" y="3341369"/>
                </a:lnTo>
                <a:lnTo>
                  <a:pt x="0" y="3322319"/>
                </a:lnTo>
                <a:lnTo>
                  <a:pt x="19050" y="3322319"/>
                </a:lnTo>
                <a:lnTo>
                  <a:pt x="19050" y="3341369"/>
                </a:lnTo>
                <a:close/>
              </a:path>
              <a:path w="11280140" h="5674995">
                <a:moveTo>
                  <a:pt x="19050" y="3303269"/>
                </a:moveTo>
                <a:lnTo>
                  <a:pt x="0" y="3303269"/>
                </a:lnTo>
                <a:lnTo>
                  <a:pt x="0" y="3284219"/>
                </a:lnTo>
                <a:lnTo>
                  <a:pt x="19050" y="3284219"/>
                </a:lnTo>
                <a:lnTo>
                  <a:pt x="19050" y="3303269"/>
                </a:lnTo>
                <a:close/>
              </a:path>
              <a:path w="11280140" h="5674995">
                <a:moveTo>
                  <a:pt x="19050" y="3265169"/>
                </a:moveTo>
                <a:lnTo>
                  <a:pt x="0" y="3265169"/>
                </a:lnTo>
                <a:lnTo>
                  <a:pt x="0" y="3246119"/>
                </a:lnTo>
                <a:lnTo>
                  <a:pt x="19050" y="3246119"/>
                </a:lnTo>
                <a:lnTo>
                  <a:pt x="19050" y="3265169"/>
                </a:lnTo>
                <a:close/>
              </a:path>
              <a:path w="11280140" h="5674995">
                <a:moveTo>
                  <a:pt x="19050" y="3227069"/>
                </a:moveTo>
                <a:lnTo>
                  <a:pt x="0" y="3227069"/>
                </a:lnTo>
                <a:lnTo>
                  <a:pt x="0" y="3208019"/>
                </a:lnTo>
                <a:lnTo>
                  <a:pt x="19050" y="3208019"/>
                </a:lnTo>
                <a:lnTo>
                  <a:pt x="19050" y="3227069"/>
                </a:lnTo>
                <a:close/>
              </a:path>
              <a:path w="11280140" h="5674995">
                <a:moveTo>
                  <a:pt x="19050" y="3188969"/>
                </a:moveTo>
                <a:lnTo>
                  <a:pt x="0" y="3188969"/>
                </a:lnTo>
                <a:lnTo>
                  <a:pt x="0" y="3169919"/>
                </a:lnTo>
                <a:lnTo>
                  <a:pt x="19050" y="3169919"/>
                </a:lnTo>
                <a:lnTo>
                  <a:pt x="19050" y="3188969"/>
                </a:lnTo>
                <a:close/>
              </a:path>
              <a:path w="11280140" h="5674995">
                <a:moveTo>
                  <a:pt x="19050" y="3150869"/>
                </a:moveTo>
                <a:lnTo>
                  <a:pt x="0" y="3150869"/>
                </a:lnTo>
                <a:lnTo>
                  <a:pt x="0" y="3131819"/>
                </a:lnTo>
                <a:lnTo>
                  <a:pt x="19050" y="3131819"/>
                </a:lnTo>
                <a:lnTo>
                  <a:pt x="19050" y="3150869"/>
                </a:lnTo>
                <a:close/>
              </a:path>
              <a:path w="11280140" h="5674995">
                <a:moveTo>
                  <a:pt x="19050" y="3112769"/>
                </a:moveTo>
                <a:lnTo>
                  <a:pt x="0" y="3112769"/>
                </a:lnTo>
                <a:lnTo>
                  <a:pt x="0" y="3093719"/>
                </a:lnTo>
                <a:lnTo>
                  <a:pt x="19050" y="3093719"/>
                </a:lnTo>
                <a:lnTo>
                  <a:pt x="19050" y="3112769"/>
                </a:lnTo>
                <a:close/>
              </a:path>
              <a:path w="11280140" h="5674995">
                <a:moveTo>
                  <a:pt x="19050" y="3074669"/>
                </a:moveTo>
                <a:lnTo>
                  <a:pt x="0" y="3074669"/>
                </a:lnTo>
                <a:lnTo>
                  <a:pt x="0" y="3055619"/>
                </a:lnTo>
                <a:lnTo>
                  <a:pt x="19050" y="3055619"/>
                </a:lnTo>
                <a:lnTo>
                  <a:pt x="19050" y="3074669"/>
                </a:lnTo>
                <a:close/>
              </a:path>
              <a:path w="11280140" h="5674995">
                <a:moveTo>
                  <a:pt x="19050" y="3036569"/>
                </a:moveTo>
                <a:lnTo>
                  <a:pt x="0" y="3036569"/>
                </a:lnTo>
                <a:lnTo>
                  <a:pt x="0" y="3017519"/>
                </a:lnTo>
                <a:lnTo>
                  <a:pt x="19050" y="3017519"/>
                </a:lnTo>
                <a:lnTo>
                  <a:pt x="19050" y="3036569"/>
                </a:lnTo>
                <a:close/>
              </a:path>
              <a:path w="11280140" h="5674995">
                <a:moveTo>
                  <a:pt x="19050" y="2998469"/>
                </a:moveTo>
                <a:lnTo>
                  <a:pt x="0" y="2998469"/>
                </a:lnTo>
                <a:lnTo>
                  <a:pt x="0" y="2979419"/>
                </a:lnTo>
                <a:lnTo>
                  <a:pt x="19050" y="2979419"/>
                </a:lnTo>
                <a:lnTo>
                  <a:pt x="19050" y="2998469"/>
                </a:lnTo>
                <a:close/>
              </a:path>
              <a:path w="11280140" h="5674995">
                <a:moveTo>
                  <a:pt x="19050" y="2960369"/>
                </a:moveTo>
                <a:lnTo>
                  <a:pt x="0" y="2960369"/>
                </a:lnTo>
                <a:lnTo>
                  <a:pt x="0" y="2941319"/>
                </a:lnTo>
                <a:lnTo>
                  <a:pt x="19050" y="2941319"/>
                </a:lnTo>
                <a:lnTo>
                  <a:pt x="19050" y="2960369"/>
                </a:lnTo>
                <a:close/>
              </a:path>
              <a:path w="11280140" h="5674995">
                <a:moveTo>
                  <a:pt x="19050" y="2922269"/>
                </a:moveTo>
                <a:lnTo>
                  <a:pt x="0" y="2922269"/>
                </a:lnTo>
                <a:lnTo>
                  <a:pt x="0" y="2903219"/>
                </a:lnTo>
                <a:lnTo>
                  <a:pt x="19050" y="2903219"/>
                </a:lnTo>
                <a:lnTo>
                  <a:pt x="19050" y="2922269"/>
                </a:lnTo>
                <a:close/>
              </a:path>
              <a:path w="11280140" h="5674995">
                <a:moveTo>
                  <a:pt x="19050" y="2884169"/>
                </a:moveTo>
                <a:lnTo>
                  <a:pt x="0" y="2884169"/>
                </a:lnTo>
                <a:lnTo>
                  <a:pt x="0" y="2865119"/>
                </a:lnTo>
                <a:lnTo>
                  <a:pt x="19050" y="2865119"/>
                </a:lnTo>
                <a:lnTo>
                  <a:pt x="19050" y="2884169"/>
                </a:lnTo>
                <a:close/>
              </a:path>
              <a:path w="11280140" h="5674995">
                <a:moveTo>
                  <a:pt x="19050" y="2846069"/>
                </a:moveTo>
                <a:lnTo>
                  <a:pt x="0" y="2846069"/>
                </a:lnTo>
                <a:lnTo>
                  <a:pt x="0" y="2827019"/>
                </a:lnTo>
                <a:lnTo>
                  <a:pt x="19050" y="2827019"/>
                </a:lnTo>
                <a:lnTo>
                  <a:pt x="19050" y="2846069"/>
                </a:lnTo>
                <a:close/>
              </a:path>
              <a:path w="11280140" h="5674995">
                <a:moveTo>
                  <a:pt x="19050" y="2807969"/>
                </a:moveTo>
                <a:lnTo>
                  <a:pt x="0" y="2807969"/>
                </a:lnTo>
                <a:lnTo>
                  <a:pt x="0" y="2788919"/>
                </a:lnTo>
                <a:lnTo>
                  <a:pt x="19050" y="2788919"/>
                </a:lnTo>
                <a:lnTo>
                  <a:pt x="19050" y="2807969"/>
                </a:lnTo>
                <a:close/>
              </a:path>
              <a:path w="11280140" h="5674995">
                <a:moveTo>
                  <a:pt x="19050" y="2769869"/>
                </a:moveTo>
                <a:lnTo>
                  <a:pt x="0" y="2769869"/>
                </a:lnTo>
                <a:lnTo>
                  <a:pt x="0" y="2750819"/>
                </a:lnTo>
                <a:lnTo>
                  <a:pt x="19050" y="2750819"/>
                </a:lnTo>
                <a:lnTo>
                  <a:pt x="19050" y="2769869"/>
                </a:lnTo>
                <a:close/>
              </a:path>
              <a:path w="11280140" h="5674995">
                <a:moveTo>
                  <a:pt x="19050" y="2731769"/>
                </a:moveTo>
                <a:lnTo>
                  <a:pt x="0" y="2731769"/>
                </a:lnTo>
                <a:lnTo>
                  <a:pt x="0" y="2712719"/>
                </a:lnTo>
                <a:lnTo>
                  <a:pt x="19050" y="2712719"/>
                </a:lnTo>
                <a:lnTo>
                  <a:pt x="19050" y="2731769"/>
                </a:lnTo>
                <a:close/>
              </a:path>
              <a:path w="11280140" h="5674995">
                <a:moveTo>
                  <a:pt x="19050" y="2693669"/>
                </a:moveTo>
                <a:lnTo>
                  <a:pt x="0" y="2693669"/>
                </a:lnTo>
                <a:lnTo>
                  <a:pt x="0" y="2674619"/>
                </a:lnTo>
                <a:lnTo>
                  <a:pt x="19050" y="2674619"/>
                </a:lnTo>
                <a:lnTo>
                  <a:pt x="19050" y="2693669"/>
                </a:lnTo>
                <a:close/>
              </a:path>
              <a:path w="11280140" h="5674995">
                <a:moveTo>
                  <a:pt x="19050" y="2655569"/>
                </a:moveTo>
                <a:lnTo>
                  <a:pt x="0" y="2655569"/>
                </a:lnTo>
                <a:lnTo>
                  <a:pt x="0" y="2636519"/>
                </a:lnTo>
                <a:lnTo>
                  <a:pt x="19050" y="2636519"/>
                </a:lnTo>
                <a:lnTo>
                  <a:pt x="19050" y="2655569"/>
                </a:lnTo>
                <a:close/>
              </a:path>
              <a:path w="11280140" h="5674995">
                <a:moveTo>
                  <a:pt x="19050" y="2617469"/>
                </a:moveTo>
                <a:lnTo>
                  <a:pt x="0" y="2617469"/>
                </a:lnTo>
                <a:lnTo>
                  <a:pt x="0" y="2598419"/>
                </a:lnTo>
                <a:lnTo>
                  <a:pt x="19050" y="2598419"/>
                </a:lnTo>
                <a:lnTo>
                  <a:pt x="19050" y="2617469"/>
                </a:lnTo>
                <a:close/>
              </a:path>
              <a:path w="11280140" h="5674995">
                <a:moveTo>
                  <a:pt x="19050" y="2579369"/>
                </a:moveTo>
                <a:lnTo>
                  <a:pt x="0" y="2579369"/>
                </a:lnTo>
                <a:lnTo>
                  <a:pt x="0" y="2560319"/>
                </a:lnTo>
                <a:lnTo>
                  <a:pt x="19050" y="2560319"/>
                </a:lnTo>
                <a:lnTo>
                  <a:pt x="19050" y="2579369"/>
                </a:lnTo>
                <a:close/>
              </a:path>
              <a:path w="11280140" h="5674995">
                <a:moveTo>
                  <a:pt x="19050" y="2541269"/>
                </a:moveTo>
                <a:lnTo>
                  <a:pt x="0" y="2541269"/>
                </a:lnTo>
                <a:lnTo>
                  <a:pt x="0" y="2522219"/>
                </a:lnTo>
                <a:lnTo>
                  <a:pt x="19050" y="2522219"/>
                </a:lnTo>
                <a:lnTo>
                  <a:pt x="19050" y="2541269"/>
                </a:lnTo>
                <a:close/>
              </a:path>
              <a:path w="11280140" h="5674995">
                <a:moveTo>
                  <a:pt x="19050" y="2503169"/>
                </a:moveTo>
                <a:lnTo>
                  <a:pt x="0" y="2503169"/>
                </a:lnTo>
                <a:lnTo>
                  <a:pt x="0" y="2484119"/>
                </a:lnTo>
                <a:lnTo>
                  <a:pt x="19050" y="2484119"/>
                </a:lnTo>
                <a:lnTo>
                  <a:pt x="19050" y="2503169"/>
                </a:lnTo>
                <a:close/>
              </a:path>
              <a:path w="11280140" h="5674995">
                <a:moveTo>
                  <a:pt x="19050" y="2465069"/>
                </a:moveTo>
                <a:lnTo>
                  <a:pt x="0" y="2465069"/>
                </a:lnTo>
                <a:lnTo>
                  <a:pt x="0" y="2446019"/>
                </a:lnTo>
                <a:lnTo>
                  <a:pt x="19050" y="2446019"/>
                </a:lnTo>
                <a:lnTo>
                  <a:pt x="19050" y="2465069"/>
                </a:lnTo>
                <a:close/>
              </a:path>
              <a:path w="11280140" h="5674995">
                <a:moveTo>
                  <a:pt x="19050" y="2426969"/>
                </a:moveTo>
                <a:lnTo>
                  <a:pt x="0" y="2426969"/>
                </a:lnTo>
                <a:lnTo>
                  <a:pt x="0" y="2407919"/>
                </a:lnTo>
                <a:lnTo>
                  <a:pt x="19050" y="2407919"/>
                </a:lnTo>
                <a:lnTo>
                  <a:pt x="19050" y="2426969"/>
                </a:lnTo>
                <a:close/>
              </a:path>
              <a:path w="11280140" h="5674995">
                <a:moveTo>
                  <a:pt x="19050" y="2388869"/>
                </a:moveTo>
                <a:lnTo>
                  <a:pt x="0" y="2388869"/>
                </a:lnTo>
                <a:lnTo>
                  <a:pt x="0" y="2369819"/>
                </a:lnTo>
                <a:lnTo>
                  <a:pt x="19050" y="2369819"/>
                </a:lnTo>
                <a:lnTo>
                  <a:pt x="19050" y="2388869"/>
                </a:lnTo>
                <a:close/>
              </a:path>
              <a:path w="11280140" h="5674995">
                <a:moveTo>
                  <a:pt x="19050" y="2350769"/>
                </a:moveTo>
                <a:lnTo>
                  <a:pt x="0" y="2350769"/>
                </a:lnTo>
                <a:lnTo>
                  <a:pt x="0" y="2331719"/>
                </a:lnTo>
                <a:lnTo>
                  <a:pt x="19050" y="2331719"/>
                </a:lnTo>
                <a:lnTo>
                  <a:pt x="19050" y="2350769"/>
                </a:lnTo>
                <a:close/>
              </a:path>
              <a:path w="11280140" h="5674995">
                <a:moveTo>
                  <a:pt x="19050" y="2312669"/>
                </a:moveTo>
                <a:lnTo>
                  <a:pt x="0" y="2312669"/>
                </a:lnTo>
                <a:lnTo>
                  <a:pt x="0" y="2293619"/>
                </a:lnTo>
                <a:lnTo>
                  <a:pt x="19050" y="2293619"/>
                </a:lnTo>
                <a:lnTo>
                  <a:pt x="19050" y="2312669"/>
                </a:lnTo>
                <a:close/>
              </a:path>
              <a:path w="11280140" h="5674995">
                <a:moveTo>
                  <a:pt x="19050" y="2274569"/>
                </a:moveTo>
                <a:lnTo>
                  <a:pt x="0" y="2274569"/>
                </a:lnTo>
                <a:lnTo>
                  <a:pt x="0" y="2255519"/>
                </a:lnTo>
                <a:lnTo>
                  <a:pt x="19050" y="2255519"/>
                </a:lnTo>
                <a:lnTo>
                  <a:pt x="19050" y="2274569"/>
                </a:lnTo>
                <a:close/>
              </a:path>
              <a:path w="11280140" h="5674995">
                <a:moveTo>
                  <a:pt x="19050" y="2236469"/>
                </a:moveTo>
                <a:lnTo>
                  <a:pt x="0" y="2236469"/>
                </a:lnTo>
                <a:lnTo>
                  <a:pt x="0" y="2217419"/>
                </a:lnTo>
                <a:lnTo>
                  <a:pt x="19050" y="2217419"/>
                </a:lnTo>
                <a:lnTo>
                  <a:pt x="19050" y="2236469"/>
                </a:lnTo>
                <a:close/>
              </a:path>
              <a:path w="11280140" h="5674995">
                <a:moveTo>
                  <a:pt x="19050" y="2198369"/>
                </a:moveTo>
                <a:lnTo>
                  <a:pt x="0" y="2198369"/>
                </a:lnTo>
                <a:lnTo>
                  <a:pt x="0" y="2179319"/>
                </a:lnTo>
                <a:lnTo>
                  <a:pt x="19050" y="2179319"/>
                </a:lnTo>
                <a:lnTo>
                  <a:pt x="19050" y="2198369"/>
                </a:lnTo>
                <a:close/>
              </a:path>
              <a:path w="11280140" h="5674995">
                <a:moveTo>
                  <a:pt x="19050" y="2160269"/>
                </a:moveTo>
                <a:lnTo>
                  <a:pt x="0" y="2160269"/>
                </a:lnTo>
                <a:lnTo>
                  <a:pt x="0" y="2141219"/>
                </a:lnTo>
                <a:lnTo>
                  <a:pt x="19050" y="2141219"/>
                </a:lnTo>
                <a:lnTo>
                  <a:pt x="19050" y="2160269"/>
                </a:lnTo>
                <a:close/>
              </a:path>
              <a:path w="11280140" h="5674995">
                <a:moveTo>
                  <a:pt x="19050" y="2122169"/>
                </a:moveTo>
                <a:lnTo>
                  <a:pt x="0" y="2122169"/>
                </a:lnTo>
                <a:lnTo>
                  <a:pt x="0" y="2103119"/>
                </a:lnTo>
                <a:lnTo>
                  <a:pt x="19050" y="2103119"/>
                </a:lnTo>
                <a:lnTo>
                  <a:pt x="19050" y="2122169"/>
                </a:lnTo>
                <a:close/>
              </a:path>
              <a:path w="11280140" h="5674995">
                <a:moveTo>
                  <a:pt x="19050" y="2084069"/>
                </a:moveTo>
                <a:lnTo>
                  <a:pt x="0" y="2084069"/>
                </a:lnTo>
                <a:lnTo>
                  <a:pt x="0" y="2065019"/>
                </a:lnTo>
                <a:lnTo>
                  <a:pt x="19050" y="2065019"/>
                </a:lnTo>
                <a:lnTo>
                  <a:pt x="19050" y="2084069"/>
                </a:lnTo>
                <a:close/>
              </a:path>
              <a:path w="11280140" h="5674995">
                <a:moveTo>
                  <a:pt x="19050" y="2045969"/>
                </a:moveTo>
                <a:lnTo>
                  <a:pt x="0" y="2045969"/>
                </a:lnTo>
                <a:lnTo>
                  <a:pt x="0" y="2026919"/>
                </a:lnTo>
                <a:lnTo>
                  <a:pt x="19050" y="2026919"/>
                </a:lnTo>
                <a:lnTo>
                  <a:pt x="19050" y="2045969"/>
                </a:lnTo>
                <a:close/>
              </a:path>
              <a:path w="11280140" h="5674995">
                <a:moveTo>
                  <a:pt x="19050" y="2007869"/>
                </a:moveTo>
                <a:lnTo>
                  <a:pt x="0" y="2007869"/>
                </a:lnTo>
                <a:lnTo>
                  <a:pt x="0" y="1988819"/>
                </a:lnTo>
                <a:lnTo>
                  <a:pt x="19050" y="1988819"/>
                </a:lnTo>
                <a:lnTo>
                  <a:pt x="19050" y="2007869"/>
                </a:lnTo>
                <a:close/>
              </a:path>
              <a:path w="11280140" h="5674995">
                <a:moveTo>
                  <a:pt x="19050" y="1969769"/>
                </a:moveTo>
                <a:lnTo>
                  <a:pt x="0" y="1969769"/>
                </a:lnTo>
                <a:lnTo>
                  <a:pt x="0" y="1950719"/>
                </a:lnTo>
                <a:lnTo>
                  <a:pt x="19050" y="1950719"/>
                </a:lnTo>
                <a:lnTo>
                  <a:pt x="19050" y="1969769"/>
                </a:lnTo>
                <a:close/>
              </a:path>
              <a:path w="11280140" h="5674995">
                <a:moveTo>
                  <a:pt x="19050" y="1931669"/>
                </a:moveTo>
                <a:lnTo>
                  <a:pt x="0" y="1931669"/>
                </a:lnTo>
                <a:lnTo>
                  <a:pt x="0" y="1912619"/>
                </a:lnTo>
                <a:lnTo>
                  <a:pt x="19050" y="1912619"/>
                </a:lnTo>
                <a:lnTo>
                  <a:pt x="19050" y="1931669"/>
                </a:lnTo>
                <a:close/>
              </a:path>
              <a:path w="11280140" h="5674995">
                <a:moveTo>
                  <a:pt x="19050" y="1893569"/>
                </a:moveTo>
                <a:lnTo>
                  <a:pt x="0" y="1893569"/>
                </a:lnTo>
                <a:lnTo>
                  <a:pt x="0" y="1874519"/>
                </a:lnTo>
                <a:lnTo>
                  <a:pt x="19050" y="1874519"/>
                </a:lnTo>
                <a:lnTo>
                  <a:pt x="19050" y="1893569"/>
                </a:lnTo>
                <a:close/>
              </a:path>
              <a:path w="11280140" h="5674995">
                <a:moveTo>
                  <a:pt x="19050" y="1855469"/>
                </a:moveTo>
                <a:lnTo>
                  <a:pt x="0" y="1855469"/>
                </a:lnTo>
                <a:lnTo>
                  <a:pt x="0" y="1836419"/>
                </a:lnTo>
                <a:lnTo>
                  <a:pt x="19050" y="1836419"/>
                </a:lnTo>
                <a:lnTo>
                  <a:pt x="19050" y="1855469"/>
                </a:lnTo>
                <a:close/>
              </a:path>
              <a:path w="11280140" h="5674995">
                <a:moveTo>
                  <a:pt x="19050" y="1817369"/>
                </a:moveTo>
                <a:lnTo>
                  <a:pt x="0" y="1817369"/>
                </a:lnTo>
                <a:lnTo>
                  <a:pt x="0" y="1798319"/>
                </a:lnTo>
                <a:lnTo>
                  <a:pt x="19050" y="1798319"/>
                </a:lnTo>
                <a:lnTo>
                  <a:pt x="19050" y="1817369"/>
                </a:lnTo>
                <a:close/>
              </a:path>
              <a:path w="11280140" h="5674995">
                <a:moveTo>
                  <a:pt x="19050" y="1779269"/>
                </a:moveTo>
                <a:lnTo>
                  <a:pt x="0" y="1779269"/>
                </a:lnTo>
                <a:lnTo>
                  <a:pt x="0" y="1760219"/>
                </a:lnTo>
                <a:lnTo>
                  <a:pt x="19050" y="1760219"/>
                </a:lnTo>
                <a:lnTo>
                  <a:pt x="19050" y="1779269"/>
                </a:lnTo>
                <a:close/>
              </a:path>
              <a:path w="11280140" h="5674995">
                <a:moveTo>
                  <a:pt x="19050" y="1741169"/>
                </a:moveTo>
                <a:lnTo>
                  <a:pt x="0" y="1741169"/>
                </a:lnTo>
                <a:lnTo>
                  <a:pt x="0" y="1722119"/>
                </a:lnTo>
                <a:lnTo>
                  <a:pt x="19050" y="1722119"/>
                </a:lnTo>
                <a:lnTo>
                  <a:pt x="19050" y="1741169"/>
                </a:lnTo>
                <a:close/>
              </a:path>
              <a:path w="11280140" h="5674995">
                <a:moveTo>
                  <a:pt x="19050" y="1703069"/>
                </a:moveTo>
                <a:lnTo>
                  <a:pt x="0" y="1703069"/>
                </a:lnTo>
                <a:lnTo>
                  <a:pt x="0" y="1684019"/>
                </a:lnTo>
                <a:lnTo>
                  <a:pt x="19050" y="1684019"/>
                </a:lnTo>
                <a:lnTo>
                  <a:pt x="19050" y="1703069"/>
                </a:lnTo>
                <a:close/>
              </a:path>
              <a:path w="11280140" h="5674995">
                <a:moveTo>
                  <a:pt x="19050" y="1664969"/>
                </a:moveTo>
                <a:lnTo>
                  <a:pt x="0" y="1664969"/>
                </a:lnTo>
                <a:lnTo>
                  <a:pt x="0" y="1645919"/>
                </a:lnTo>
                <a:lnTo>
                  <a:pt x="19050" y="1645919"/>
                </a:lnTo>
                <a:lnTo>
                  <a:pt x="19050" y="1664969"/>
                </a:lnTo>
                <a:close/>
              </a:path>
              <a:path w="11280140" h="5674995">
                <a:moveTo>
                  <a:pt x="19050" y="1626869"/>
                </a:moveTo>
                <a:lnTo>
                  <a:pt x="0" y="1626869"/>
                </a:lnTo>
                <a:lnTo>
                  <a:pt x="0" y="1607819"/>
                </a:lnTo>
                <a:lnTo>
                  <a:pt x="19050" y="1607819"/>
                </a:lnTo>
                <a:lnTo>
                  <a:pt x="19050" y="1626869"/>
                </a:lnTo>
                <a:close/>
              </a:path>
              <a:path w="11280140" h="5674995">
                <a:moveTo>
                  <a:pt x="19050" y="1588769"/>
                </a:moveTo>
                <a:lnTo>
                  <a:pt x="0" y="1588769"/>
                </a:lnTo>
                <a:lnTo>
                  <a:pt x="0" y="1569719"/>
                </a:lnTo>
                <a:lnTo>
                  <a:pt x="19050" y="1569719"/>
                </a:lnTo>
                <a:lnTo>
                  <a:pt x="19050" y="1588769"/>
                </a:lnTo>
                <a:close/>
              </a:path>
              <a:path w="11280140" h="5674995">
                <a:moveTo>
                  <a:pt x="19050" y="1550669"/>
                </a:moveTo>
                <a:lnTo>
                  <a:pt x="0" y="1550669"/>
                </a:lnTo>
                <a:lnTo>
                  <a:pt x="0" y="1531619"/>
                </a:lnTo>
                <a:lnTo>
                  <a:pt x="19050" y="1531619"/>
                </a:lnTo>
                <a:lnTo>
                  <a:pt x="19050" y="1550669"/>
                </a:lnTo>
                <a:close/>
              </a:path>
              <a:path w="11280140" h="5674995">
                <a:moveTo>
                  <a:pt x="19050" y="1512569"/>
                </a:moveTo>
                <a:lnTo>
                  <a:pt x="0" y="1512569"/>
                </a:lnTo>
                <a:lnTo>
                  <a:pt x="0" y="1493519"/>
                </a:lnTo>
                <a:lnTo>
                  <a:pt x="19050" y="1493519"/>
                </a:lnTo>
                <a:lnTo>
                  <a:pt x="19050" y="1512569"/>
                </a:lnTo>
                <a:close/>
              </a:path>
              <a:path w="11280140" h="5674995">
                <a:moveTo>
                  <a:pt x="19050" y="1474469"/>
                </a:moveTo>
                <a:lnTo>
                  <a:pt x="0" y="1474469"/>
                </a:lnTo>
                <a:lnTo>
                  <a:pt x="0" y="1455419"/>
                </a:lnTo>
                <a:lnTo>
                  <a:pt x="19050" y="1455419"/>
                </a:lnTo>
                <a:lnTo>
                  <a:pt x="19050" y="1474469"/>
                </a:lnTo>
                <a:close/>
              </a:path>
              <a:path w="11280140" h="5674995">
                <a:moveTo>
                  <a:pt x="19050" y="1436369"/>
                </a:moveTo>
                <a:lnTo>
                  <a:pt x="0" y="1436369"/>
                </a:lnTo>
                <a:lnTo>
                  <a:pt x="0" y="1417319"/>
                </a:lnTo>
                <a:lnTo>
                  <a:pt x="19050" y="1417319"/>
                </a:lnTo>
                <a:lnTo>
                  <a:pt x="19050" y="1436369"/>
                </a:lnTo>
                <a:close/>
              </a:path>
              <a:path w="11280140" h="5674995">
                <a:moveTo>
                  <a:pt x="19050" y="1398269"/>
                </a:moveTo>
                <a:lnTo>
                  <a:pt x="0" y="1398269"/>
                </a:lnTo>
                <a:lnTo>
                  <a:pt x="0" y="1379219"/>
                </a:lnTo>
                <a:lnTo>
                  <a:pt x="19050" y="1379219"/>
                </a:lnTo>
                <a:lnTo>
                  <a:pt x="19050" y="1398269"/>
                </a:lnTo>
                <a:close/>
              </a:path>
              <a:path w="11280140" h="5674995">
                <a:moveTo>
                  <a:pt x="19050" y="1360169"/>
                </a:moveTo>
                <a:lnTo>
                  <a:pt x="0" y="1360169"/>
                </a:lnTo>
                <a:lnTo>
                  <a:pt x="0" y="1341119"/>
                </a:lnTo>
                <a:lnTo>
                  <a:pt x="19050" y="1341119"/>
                </a:lnTo>
                <a:lnTo>
                  <a:pt x="19050" y="1360169"/>
                </a:lnTo>
                <a:close/>
              </a:path>
              <a:path w="11280140" h="5674995">
                <a:moveTo>
                  <a:pt x="19050" y="1322069"/>
                </a:moveTo>
                <a:lnTo>
                  <a:pt x="0" y="1322069"/>
                </a:lnTo>
                <a:lnTo>
                  <a:pt x="0" y="1303019"/>
                </a:lnTo>
                <a:lnTo>
                  <a:pt x="19050" y="1303019"/>
                </a:lnTo>
                <a:lnTo>
                  <a:pt x="19050" y="1322069"/>
                </a:lnTo>
                <a:close/>
              </a:path>
              <a:path w="11280140" h="5674995">
                <a:moveTo>
                  <a:pt x="19050" y="1283969"/>
                </a:moveTo>
                <a:lnTo>
                  <a:pt x="0" y="1283969"/>
                </a:lnTo>
                <a:lnTo>
                  <a:pt x="0" y="1264919"/>
                </a:lnTo>
                <a:lnTo>
                  <a:pt x="19050" y="1264919"/>
                </a:lnTo>
                <a:lnTo>
                  <a:pt x="19050" y="1283969"/>
                </a:lnTo>
                <a:close/>
              </a:path>
              <a:path w="11280140" h="5674995">
                <a:moveTo>
                  <a:pt x="19050" y="1245869"/>
                </a:moveTo>
                <a:lnTo>
                  <a:pt x="0" y="1245869"/>
                </a:lnTo>
                <a:lnTo>
                  <a:pt x="0" y="1226819"/>
                </a:lnTo>
                <a:lnTo>
                  <a:pt x="19050" y="1226819"/>
                </a:lnTo>
                <a:lnTo>
                  <a:pt x="19050" y="1245869"/>
                </a:lnTo>
                <a:close/>
              </a:path>
              <a:path w="11280140" h="5674995">
                <a:moveTo>
                  <a:pt x="19050" y="1207769"/>
                </a:moveTo>
                <a:lnTo>
                  <a:pt x="0" y="1207769"/>
                </a:lnTo>
                <a:lnTo>
                  <a:pt x="0" y="1188719"/>
                </a:lnTo>
                <a:lnTo>
                  <a:pt x="19050" y="1188719"/>
                </a:lnTo>
                <a:lnTo>
                  <a:pt x="19050" y="1207769"/>
                </a:lnTo>
                <a:close/>
              </a:path>
              <a:path w="11280140" h="5674995">
                <a:moveTo>
                  <a:pt x="19050" y="1169669"/>
                </a:moveTo>
                <a:lnTo>
                  <a:pt x="0" y="1169669"/>
                </a:lnTo>
                <a:lnTo>
                  <a:pt x="0" y="1150619"/>
                </a:lnTo>
                <a:lnTo>
                  <a:pt x="19050" y="1150619"/>
                </a:lnTo>
                <a:lnTo>
                  <a:pt x="19050" y="1169669"/>
                </a:lnTo>
                <a:close/>
              </a:path>
              <a:path w="11280140" h="5674995">
                <a:moveTo>
                  <a:pt x="19050" y="1131569"/>
                </a:moveTo>
                <a:lnTo>
                  <a:pt x="0" y="1131569"/>
                </a:lnTo>
                <a:lnTo>
                  <a:pt x="0" y="1112519"/>
                </a:lnTo>
                <a:lnTo>
                  <a:pt x="19050" y="1112519"/>
                </a:lnTo>
                <a:lnTo>
                  <a:pt x="19050" y="1131569"/>
                </a:lnTo>
                <a:close/>
              </a:path>
              <a:path w="11280140" h="5674995">
                <a:moveTo>
                  <a:pt x="19050" y="1093469"/>
                </a:moveTo>
                <a:lnTo>
                  <a:pt x="0" y="1093469"/>
                </a:lnTo>
                <a:lnTo>
                  <a:pt x="0" y="1074419"/>
                </a:lnTo>
                <a:lnTo>
                  <a:pt x="19050" y="1074419"/>
                </a:lnTo>
                <a:lnTo>
                  <a:pt x="19050" y="1093469"/>
                </a:lnTo>
                <a:close/>
              </a:path>
              <a:path w="11280140" h="5674995">
                <a:moveTo>
                  <a:pt x="19050" y="1055369"/>
                </a:moveTo>
                <a:lnTo>
                  <a:pt x="0" y="1055369"/>
                </a:lnTo>
                <a:lnTo>
                  <a:pt x="0" y="1036319"/>
                </a:lnTo>
                <a:lnTo>
                  <a:pt x="19050" y="1036319"/>
                </a:lnTo>
                <a:lnTo>
                  <a:pt x="19050" y="1055369"/>
                </a:lnTo>
                <a:close/>
              </a:path>
              <a:path w="11280140" h="5674995">
                <a:moveTo>
                  <a:pt x="19050" y="1017269"/>
                </a:moveTo>
                <a:lnTo>
                  <a:pt x="0" y="1017269"/>
                </a:lnTo>
                <a:lnTo>
                  <a:pt x="0" y="998219"/>
                </a:lnTo>
                <a:lnTo>
                  <a:pt x="19050" y="998219"/>
                </a:lnTo>
                <a:lnTo>
                  <a:pt x="19050" y="1017269"/>
                </a:lnTo>
                <a:close/>
              </a:path>
              <a:path w="11280140" h="5674995">
                <a:moveTo>
                  <a:pt x="19050" y="979169"/>
                </a:moveTo>
                <a:lnTo>
                  <a:pt x="0" y="979169"/>
                </a:lnTo>
                <a:lnTo>
                  <a:pt x="0" y="960119"/>
                </a:lnTo>
                <a:lnTo>
                  <a:pt x="19050" y="960119"/>
                </a:lnTo>
                <a:lnTo>
                  <a:pt x="19050" y="979169"/>
                </a:lnTo>
                <a:close/>
              </a:path>
              <a:path w="11280140" h="5674995">
                <a:moveTo>
                  <a:pt x="19050" y="941069"/>
                </a:moveTo>
                <a:lnTo>
                  <a:pt x="0" y="941069"/>
                </a:lnTo>
                <a:lnTo>
                  <a:pt x="0" y="922019"/>
                </a:lnTo>
                <a:lnTo>
                  <a:pt x="19050" y="922019"/>
                </a:lnTo>
                <a:lnTo>
                  <a:pt x="19050" y="941069"/>
                </a:lnTo>
                <a:close/>
              </a:path>
              <a:path w="11280140" h="5674995">
                <a:moveTo>
                  <a:pt x="19050" y="902969"/>
                </a:moveTo>
                <a:lnTo>
                  <a:pt x="0" y="902969"/>
                </a:lnTo>
                <a:lnTo>
                  <a:pt x="0" y="883919"/>
                </a:lnTo>
                <a:lnTo>
                  <a:pt x="19050" y="883919"/>
                </a:lnTo>
                <a:lnTo>
                  <a:pt x="19050" y="902969"/>
                </a:lnTo>
                <a:close/>
              </a:path>
              <a:path w="11280140" h="5674995">
                <a:moveTo>
                  <a:pt x="19050" y="864869"/>
                </a:moveTo>
                <a:lnTo>
                  <a:pt x="0" y="864869"/>
                </a:lnTo>
                <a:lnTo>
                  <a:pt x="0" y="845819"/>
                </a:lnTo>
                <a:lnTo>
                  <a:pt x="19050" y="845819"/>
                </a:lnTo>
                <a:lnTo>
                  <a:pt x="19050" y="864869"/>
                </a:lnTo>
                <a:close/>
              </a:path>
              <a:path w="11280140" h="5674995">
                <a:moveTo>
                  <a:pt x="19050" y="826769"/>
                </a:moveTo>
                <a:lnTo>
                  <a:pt x="0" y="826769"/>
                </a:lnTo>
                <a:lnTo>
                  <a:pt x="0" y="807719"/>
                </a:lnTo>
                <a:lnTo>
                  <a:pt x="19050" y="807719"/>
                </a:lnTo>
                <a:lnTo>
                  <a:pt x="19050" y="826769"/>
                </a:lnTo>
                <a:close/>
              </a:path>
              <a:path w="11280140" h="5674995">
                <a:moveTo>
                  <a:pt x="19050" y="788669"/>
                </a:moveTo>
                <a:lnTo>
                  <a:pt x="0" y="788669"/>
                </a:lnTo>
                <a:lnTo>
                  <a:pt x="0" y="769619"/>
                </a:lnTo>
                <a:lnTo>
                  <a:pt x="19050" y="769619"/>
                </a:lnTo>
                <a:lnTo>
                  <a:pt x="19050" y="788669"/>
                </a:lnTo>
                <a:close/>
              </a:path>
              <a:path w="11280140" h="5674995">
                <a:moveTo>
                  <a:pt x="19050" y="750569"/>
                </a:moveTo>
                <a:lnTo>
                  <a:pt x="0" y="750569"/>
                </a:lnTo>
                <a:lnTo>
                  <a:pt x="0" y="731519"/>
                </a:lnTo>
                <a:lnTo>
                  <a:pt x="19050" y="731519"/>
                </a:lnTo>
                <a:lnTo>
                  <a:pt x="19050" y="750569"/>
                </a:lnTo>
                <a:close/>
              </a:path>
              <a:path w="11280140" h="5674995">
                <a:moveTo>
                  <a:pt x="19050" y="712469"/>
                </a:moveTo>
                <a:lnTo>
                  <a:pt x="0" y="712469"/>
                </a:lnTo>
                <a:lnTo>
                  <a:pt x="0" y="693419"/>
                </a:lnTo>
                <a:lnTo>
                  <a:pt x="19050" y="693419"/>
                </a:lnTo>
                <a:lnTo>
                  <a:pt x="19050" y="712469"/>
                </a:lnTo>
                <a:close/>
              </a:path>
              <a:path w="11280140" h="5674995">
                <a:moveTo>
                  <a:pt x="19050" y="674369"/>
                </a:moveTo>
                <a:lnTo>
                  <a:pt x="0" y="674369"/>
                </a:lnTo>
                <a:lnTo>
                  <a:pt x="0" y="655319"/>
                </a:lnTo>
                <a:lnTo>
                  <a:pt x="19050" y="655319"/>
                </a:lnTo>
                <a:lnTo>
                  <a:pt x="19050" y="674369"/>
                </a:lnTo>
                <a:close/>
              </a:path>
              <a:path w="11280140" h="5674995">
                <a:moveTo>
                  <a:pt x="19050" y="636269"/>
                </a:moveTo>
                <a:lnTo>
                  <a:pt x="0" y="636269"/>
                </a:lnTo>
                <a:lnTo>
                  <a:pt x="0" y="617219"/>
                </a:lnTo>
                <a:lnTo>
                  <a:pt x="19050" y="617219"/>
                </a:lnTo>
                <a:lnTo>
                  <a:pt x="19050" y="636269"/>
                </a:lnTo>
                <a:close/>
              </a:path>
              <a:path w="11280140" h="5674995">
                <a:moveTo>
                  <a:pt x="19050" y="598169"/>
                </a:moveTo>
                <a:lnTo>
                  <a:pt x="0" y="598169"/>
                </a:lnTo>
                <a:lnTo>
                  <a:pt x="0" y="579119"/>
                </a:lnTo>
                <a:lnTo>
                  <a:pt x="19050" y="579119"/>
                </a:lnTo>
                <a:lnTo>
                  <a:pt x="19050" y="598169"/>
                </a:lnTo>
                <a:close/>
              </a:path>
              <a:path w="11280140" h="5674995">
                <a:moveTo>
                  <a:pt x="19050" y="560069"/>
                </a:moveTo>
                <a:lnTo>
                  <a:pt x="0" y="560069"/>
                </a:lnTo>
                <a:lnTo>
                  <a:pt x="0" y="541019"/>
                </a:lnTo>
                <a:lnTo>
                  <a:pt x="19050" y="541019"/>
                </a:lnTo>
                <a:lnTo>
                  <a:pt x="19050" y="560069"/>
                </a:lnTo>
                <a:close/>
              </a:path>
              <a:path w="11280140" h="5674995">
                <a:moveTo>
                  <a:pt x="19050" y="521969"/>
                </a:moveTo>
                <a:lnTo>
                  <a:pt x="0" y="521969"/>
                </a:lnTo>
                <a:lnTo>
                  <a:pt x="0" y="502919"/>
                </a:lnTo>
                <a:lnTo>
                  <a:pt x="19050" y="502919"/>
                </a:lnTo>
                <a:lnTo>
                  <a:pt x="19050" y="521969"/>
                </a:lnTo>
                <a:close/>
              </a:path>
              <a:path w="11280140" h="5674995">
                <a:moveTo>
                  <a:pt x="19050" y="483869"/>
                </a:moveTo>
                <a:lnTo>
                  <a:pt x="0" y="483869"/>
                </a:lnTo>
                <a:lnTo>
                  <a:pt x="0" y="464819"/>
                </a:lnTo>
                <a:lnTo>
                  <a:pt x="19050" y="464819"/>
                </a:lnTo>
                <a:lnTo>
                  <a:pt x="19050" y="483869"/>
                </a:lnTo>
                <a:close/>
              </a:path>
              <a:path w="11280140" h="5674995">
                <a:moveTo>
                  <a:pt x="19050" y="445769"/>
                </a:moveTo>
                <a:lnTo>
                  <a:pt x="0" y="445769"/>
                </a:lnTo>
                <a:lnTo>
                  <a:pt x="0" y="426719"/>
                </a:lnTo>
                <a:lnTo>
                  <a:pt x="19050" y="426719"/>
                </a:lnTo>
                <a:lnTo>
                  <a:pt x="19050" y="445769"/>
                </a:lnTo>
                <a:close/>
              </a:path>
              <a:path w="11280140" h="5674995">
                <a:moveTo>
                  <a:pt x="19050" y="407669"/>
                </a:moveTo>
                <a:lnTo>
                  <a:pt x="0" y="407669"/>
                </a:lnTo>
                <a:lnTo>
                  <a:pt x="0" y="388619"/>
                </a:lnTo>
                <a:lnTo>
                  <a:pt x="19050" y="388619"/>
                </a:lnTo>
                <a:lnTo>
                  <a:pt x="19050" y="407669"/>
                </a:lnTo>
                <a:close/>
              </a:path>
              <a:path w="11280140" h="5674995">
                <a:moveTo>
                  <a:pt x="19050" y="369569"/>
                </a:moveTo>
                <a:lnTo>
                  <a:pt x="0" y="369569"/>
                </a:lnTo>
                <a:lnTo>
                  <a:pt x="0" y="350519"/>
                </a:lnTo>
                <a:lnTo>
                  <a:pt x="19050" y="350519"/>
                </a:lnTo>
                <a:lnTo>
                  <a:pt x="19050" y="369569"/>
                </a:lnTo>
                <a:close/>
              </a:path>
              <a:path w="11280140" h="5674995">
                <a:moveTo>
                  <a:pt x="19050" y="331469"/>
                </a:moveTo>
                <a:lnTo>
                  <a:pt x="0" y="331469"/>
                </a:lnTo>
                <a:lnTo>
                  <a:pt x="0" y="312419"/>
                </a:lnTo>
                <a:lnTo>
                  <a:pt x="19050" y="312419"/>
                </a:lnTo>
                <a:lnTo>
                  <a:pt x="19050" y="331469"/>
                </a:lnTo>
                <a:close/>
              </a:path>
              <a:path w="11280140" h="5674995">
                <a:moveTo>
                  <a:pt x="19050" y="293369"/>
                </a:moveTo>
                <a:lnTo>
                  <a:pt x="0" y="293369"/>
                </a:lnTo>
                <a:lnTo>
                  <a:pt x="0" y="274319"/>
                </a:lnTo>
                <a:lnTo>
                  <a:pt x="19050" y="274319"/>
                </a:lnTo>
                <a:lnTo>
                  <a:pt x="19050" y="293369"/>
                </a:lnTo>
                <a:close/>
              </a:path>
              <a:path w="11280140" h="5674995">
                <a:moveTo>
                  <a:pt x="19050" y="255269"/>
                </a:moveTo>
                <a:lnTo>
                  <a:pt x="0" y="255269"/>
                </a:lnTo>
                <a:lnTo>
                  <a:pt x="0" y="236219"/>
                </a:lnTo>
                <a:lnTo>
                  <a:pt x="19050" y="236219"/>
                </a:lnTo>
                <a:lnTo>
                  <a:pt x="19050" y="255269"/>
                </a:lnTo>
                <a:close/>
              </a:path>
              <a:path w="11280140" h="5674995">
                <a:moveTo>
                  <a:pt x="19050" y="217169"/>
                </a:moveTo>
                <a:lnTo>
                  <a:pt x="0" y="217169"/>
                </a:lnTo>
                <a:lnTo>
                  <a:pt x="0" y="198119"/>
                </a:lnTo>
                <a:lnTo>
                  <a:pt x="19050" y="198119"/>
                </a:lnTo>
                <a:lnTo>
                  <a:pt x="19050" y="217169"/>
                </a:lnTo>
                <a:close/>
              </a:path>
              <a:path w="11280140" h="5674995">
                <a:moveTo>
                  <a:pt x="19050" y="179069"/>
                </a:moveTo>
                <a:lnTo>
                  <a:pt x="0" y="179069"/>
                </a:lnTo>
                <a:lnTo>
                  <a:pt x="0" y="160019"/>
                </a:lnTo>
                <a:lnTo>
                  <a:pt x="19050" y="160019"/>
                </a:lnTo>
                <a:lnTo>
                  <a:pt x="19050" y="179069"/>
                </a:lnTo>
                <a:close/>
              </a:path>
              <a:path w="11280140" h="5674995">
                <a:moveTo>
                  <a:pt x="19050" y="140969"/>
                </a:moveTo>
                <a:lnTo>
                  <a:pt x="0" y="140969"/>
                </a:lnTo>
                <a:lnTo>
                  <a:pt x="0" y="121919"/>
                </a:lnTo>
                <a:lnTo>
                  <a:pt x="19050" y="121919"/>
                </a:lnTo>
                <a:lnTo>
                  <a:pt x="19050" y="140969"/>
                </a:lnTo>
                <a:close/>
              </a:path>
              <a:path w="11280140" h="5674995">
                <a:moveTo>
                  <a:pt x="19050" y="102869"/>
                </a:moveTo>
                <a:lnTo>
                  <a:pt x="0" y="102869"/>
                </a:lnTo>
                <a:lnTo>
                  <a:pt x="0" y="83819"/>
                </a:lnTo>
                <a:lnTo>
                  <a:pt x="19050" y="83819"/>
                </a:lnTo>
                <a:lnTo>
                  <a:pt x="19050" y="102869"/>
                </a:lnTo>
                <a:close/>
              </a:path>
              <a:path w="11280140" h="5674995">
                <a:moveTo>
                  <a:pt x="19050" y="64769"/>
                </a:moveTo>
                <a:lnTo>
                  <a:pt x="0" y="64769"/>
                </a:lnTo>
                <a:lnTo>
                  <a:pt x="0" y="45719"/>
                </a:lnTo>
                <a:lnTo>
                  <a:pt x="19050" y="45719"/>
                </a:lnTo>
                <a:lnTo>
                  <a:pt x="19050" y="64769"/>
                </a:lnTo>
                <a:close/>
              </a:path>
              <a:path w="11280140" h="5674995">
                <a:moveTo>
                  <a:pt x="19050" y="26669"/>
                </a:moveTo>
                <a:lnTo>
                  <a:pt x="0" y="26669"/>
                </a:lnTo>
                <a:lnTo>
                  <a:pt x="0" y="9524"/>
                </a:lnTo>
                <a:lnTo>
                  <a:pt x="9525" y="0"/>
                </a:lnTo>
                <a:lnTo>
                  <a:pt x="11429" y="0"/>
                </a:lnTo>
                <a:lnTo>
                  <a:pt x="11429" y="17144"/>
                </a:lnTo>
                <a:lnTo>
                  <a:pt x="9525" y="19049"/>
                </a:lnTo>
                <a:lnTo>
                  <a:pt x="19050" y="19049"/>
                </a:lnTo>
                <a:lnTo>
                  <a:pt x="19050" y="26669"/>
                </a:lnTo>
                <a:close/>
              </a:path>
              <a:path w="11280140" h="5674995">
                <a:moveTo>
                  <a:pt x="19050" y="19049"/>
                </a:moveTo>
                <a:lnTo>
                  <a:pt x="11429" y="19049"/>
                </a:lnTo>
                <a:lnTo>
                  <a:pt x="11429" y="17144"/>
                </a:lnTo>
                <a:lnTo>
                  <a:pt x="19050" y="9524"/>
                </a:lnTo>
                <a:lnTo>
                  <a:pt x="19050" y="19049"/>
                </a:lnTo>
                <a:close/>
              </a:path>
              <a:path w="11280140" h="5674995">
                <a:moveTo>
                  <a:pt x="11429" y="19049"/>
                </a:moveTo>
                <a:lnTo>
                  <a:pt x="9525" y="19049"/>
                </a:lnTo>
                <a:lnTo>
                  <a:pt x="11429" y="17144"/>
                </a:lnTo>
                <a:lnTo>
                  <a:pt x="11429" y="19049"/>
                </a:lnTo>
                <a:close/>
              </a:path>
              <a:path w="11280140" h="5674995">
                <a:moveTo>
                  <a:pt x="49529" y="19049"/>
                </a:moveTo>
                <a:lnTo>
                  <a:pt x="30479" y="19049"/>
                </a:lnTo>
                <a:lnTo>
                  <a:pt x="30479" y="0"/>
                </a:lnTo>
                <a:lnTo>
                  <a:pt x="49529" y="0"/>
                </a:lnTo>
                <a:lnTo>
                  <a:pt x="49529" y="19049"/>
                </a:lnTo>
                <a:close/>
              </a:path>
              <a:path w="11280140" h="5674995">
                <a:moveTo>
                  <a:pt x="87629" y="19049"/>
                </a:moveTo>
                <a:lnTo>
                  <a:pt x="68579" y="19049"/>
                </a:lnTo>
                <a:lnTo>
                  <a:pt x="68579" y="0"/>
                </a:lnTo>
                <a:lnTo>
                  <a:pt x="87629" y="0"/>
                </a:lnTo>
                <a:lnTo>
                  <a:pt x="87629" y="19049"/>
                </a:lnTo>
                <a:close/>
              </a:path>
              <a:path w="11280140" h="5674995">
                <a:moveTo>
                  <a:pt x="125729" y="19049"/>
                </a:moveTo>
                <a:lnTo>
                  <a:pt x="106679" y="19049"/>
                </a:lnTo>
                <a:lnTo>
                  <a:pt x="106679" y="0"/>
                </a:lnTo>
                <a:lnTo>
                  <a:pt x="125729" y="0"/>
                </a:lnTo>
                <a:lnTo>
                  <a:pt x="125729" y="19049"/>
                </a:lnTo>
                <a:close/>
              </a:path>
              <a:path w="11280140" h="5674995">
                <a:moveTo>
                  <a:pt x="163829" y="19049"/>
                </a:moveTo>
                <a:lnTo>
                  <a:pt x="144779" y="19049"/>
                </a:lnTo>
                <a:lnTo>
                  <a:pt x="144779" y="0"/>
                </a:lnTo>
                <a:lnTo>
                  <a:pt x="163829" y="0"/>
                </a:lnTo>
                <a:lnTo>
                  <a:pt x="163829" y="19049"/>
                </a:lnTo>
                <a:close/>
              </a:path>
              <a:path w="11280140" h="5674995">
                <a:moveTo>
                  <a:pt x="201929" y="19049"/>
                </a:moveTo>
                <a:lnTo>
                  <a:pt x="182879" y="19049"/>
                </a:lnTo>
                <a:lnTo>
                  <a:pt x="182879" y="0"/>
                </a:lnTo>
                <a:lnTo>
                  <a:pt x="201929" y="0"/>
                </a:lnTo>
                <a:lnTo>
                  <a:pt x="201929" y="19049"/>
                </a:lnTo>
                <a:close/>
              </a:path>
              <a:path w="11280140" h="5674995">
                <a:moveTo>
                  <a:pt x="240029" y="19049"/>
                </a:moveTo>
                <a:lnTo>
                  <a:pt x="220979" y="19049"/>
                </a:lnTo>
                <a:lnTo>
                  <a:pt x="220979" y="0"/>
                </a:lnTo>
                <a:lnTo>
                  <a:pt x="240029" y="0"/>
                </a:lnTo>
                <a:lnTo>
                  <a:pt x="240029" y="19049"/>
                </a:lnTo>
                <a:close/>
              </a:path>
              <a:path w="11280140" h="5674995">
                <a:moveTo>
                  <a:pt x="278130" y="19049"/>
                </a:moveTo>
                <a:lnTo>
                  <a:pt x="259079" y="19049"/>
                </a:lnTo>
                <a:lnTo>
                  <a:pt x="259079" y="0"/>
                </a:lnTo>
                <a:lnTo>
                  <a:pt x="278130" y="0"/>
                </a:lnTo>
                <a:lnTo>
                  <a:pt x="278130" y="19049"/>
                </a:lnTo>
                <a:close/>
              </a:path>
              <a:path w="11280140" h="5674995">
                <a:moveTo>
                  <a:pt x="316230" y="19049"/>
                </a:moveTo>
                <a:lnTo>
                  <a:pt x="297180" y="19049"/>
                </a:lnTo>
                <a:lnTo>
                  <a:pt x="297180" y="0"/>
                </a:lnTo>
                <a:lnTo>
                  <a:pt x="316230" y="0"/>
                </a:lnTo>
                <a:lnTo>
                  <a:pt x="316230" y="19049"/>
                </a:lnTo>
                <a:close/>
              </a:path>
              <a:path w="11280140" h="5674995">
                <a:moveTo>
                  <a:pt x="354330" y="19049"/>
                </a:moveTo>
                <a:lnTo>
                  <a:pt x="335280" y="19049"/>
                </a:lnTo>
                <a:lnTo>
                  <a:pt x="335280" y="0"/>
                </a:lnTo>
                <a:lnTo>
                  <a:pt x="354330" y="0"/>
                </a:lnTo>
                <a:lnTo>
                  <a:pt x="354330" y="19049"/>
                </a:lnTo>
                <a:close/>
              </a:path>
              <a:path w="11280140" h="5674995">
                <a:moveTo>
                  <a:pt x="392430" y="19049"/>
                </a:moveTo>
                <a:lnTo>
                  <a:pt x="373380" y="19049"/>
                </a:lnTo>
                <a:lnTo>
                  <a:pt x="373380" y="0"/>
                </a:lnTo>
                <a:lnTo>
                  <a:pt x="392430" y="0"/>
                </a:lnTo>
                <a:lnTo>
                  <a:pt x="392430" y="19049"/>
                </a:lnTo>
                <a:close/>
              </a:path>
              <a:path w="11280140" h="5674995">
                <a:moveTo>
                  <a:pt x="430530" y="19049"/>
                </a:moveTo>
                <a:lnTo>
                  <a:pt x="411480" y="19049"/>
                </a:lnTo>
                <a:lnTo>
                  <a:pt x="411480" y="0"/>
                </a:lnTo>
                <a:lnTo>
                  <a:pt x="430530" y="0"/>
                </a:lnTo>
                <a:lnTo>
                  <a:pt x="430530" y="19049"/>
                </a:lnTo>
                <a:close/>
              </a:path>
              <a:path w="11280140" h="5674995">
                <a:moveTo>
                  <a:pt x="468630" y="19049"/>
                </a:moveTo>
                <a:lnTo>
                  <a:pt x="449580" y="19049"/>
                </a:lnTo>
                <a:lnTo>
                  <a:pt x="449580" y="0"/>
                </a:lnTo>
                <a:lnTo>
                  <a:pt x="468630" y="0"/>
                </a:lnTo>
                <a:lnTo>
                  <a:pt x="468630" y="19049"/>
                </a:lnTo>
                <a:close/>
              </a:path>
              <a:path w="11280140" h="5674995">
                <a:moveTo>
                  <a:pt x="506730" y="19049"/>
                </a:moveTo>
                <a:lnTo>
                  <a:pt x="487680" y="19049"/>
                </a:lnTo>
                <a:lnTo>
                  <a:pt x="487680" y="0"/>
                </a:lnTo>
                <a:lnTo>
                  <a:pt x="506730" y="0"/>
                </a:lnTo>
                <a:lnTo>
                  <a:pt x="506730" y="19049"/>
                </a:lnTo>
                <a:close/>
              </a:path>
              <a:path w="11280140" h="5674995">
                <a:moveTo>
                  <a:pt x="544830" y="19049"/>
                </a:moveTo>
                <a:lnTo>
                  <a:pt x="525780" y="19049"/>
                </a:lnTo>
                <a:lnTo>
                  <a:pt x="525780" y="0"/>
                </a:lnTo>
                <a:lnTo>
                  <a:pt x="544830" y="0"/>
                </a:lnTo>
                <a:lnTo>
                  <a:pt x="544830" y="19049"/>
                </a:lnTo>
                <a:close/>
              </a:path>
              <a:path w="11280140" h="5674995">
                <a:moveTo>
                  <a:pt x="582930" y="19049"/>
                </a:moveTo>
                <a:lnTo>
                  <a:pt x="563880" y="19049"/>
                </a:lnTo>
                <a:lnTo>
                  <a:pt x="563880" y="0"/>
                </a:lnTo>
                <a:lnTo>
                  <a:pt x="582930" y="0"/>
                </a:lnTo>
                <a:lnTo>
                  <a:pt x="582930" y="19049"/>
                </a:lnTo>
                <a:close/>
              </a:path>
              <a:path w="11280140" h="5674995">
                <a:moveTo>
                  <a:pt x="621030" y="19049"/>
                </a:moveTo>
                <a:lnTo>
                  <a:pt x="601980" y="19049"/>
                </a:lnTo>
                <a:lnTo>
                  <a:pt x="601980" y="0"/>
                </a:lnTo>
                <a:lnTo>
                  <a:pt x="621030" y="0"/>
                </a:lnTo>
                <a:lnTo>
                  <a:pt x="621030" y="19049"/>
                </a:lnTo>
                <a:close/>
              </a:path>
              <a:path w="11280140" h="5674995">
                <a:moveTo>
                  <a:pt x="659130" y="19049"/>
                </a:moveTo>
                <a:lnTo>
                  <a:pt x="640080" y="19049"/>
                </a:lnTo>
                <a:lnTo>
                  <a:pt x="640080" y="0"/>
                </a:lnTo>
                <a:lnTo>
                  <a:pt x="659130" y="0"/>
                </a:lnTo>
                <a:lnTo>
                  <a:pt x="659130" y="19049"/>
                </a:lnTo>
                <a:close/>
              </a:path>
              <a:path w="11280140" h="5674995">
                <a:moveTo>
                  <a:pt x="697230" y="19049"/>
                </a:moveTo>
                <a:lnTo>
                  <a:pt x="678180" y="19049"/>
                </a:lnTo>
                <a:lnTo>
                  <a:pt x="678180" y="0"/>
                </a:lnTo>
                <a:lnTo>
                  <a:pt x="697230" y="0"/>
                </a:lnTo>
                <a:lnTo>
                  <a:pt x="697230" y="19049"/>
                </a:lnTo>
                <a:close/>
              </a:path>
              <a:path w="11280140" h="5674995">
                <a:moveTo>
                  <a:pt x="735330" y="19049"/>
                </a:moveTo>
                <a:lnTo>
                  <a:pt x="716280" y="19049"/>
                </a:lnTo>
                <a:lnTo>
                  <a:pt x="716280" y="0"/>
                </a:lnTo>
                <a:lnTo>
                  <a:pt x="735330" y="0"/>
                </a:lnTo>
                <a:lnTo>
                  <a:pt x="735330" y="19049"/>
                </a:lnTo>
                <a:close/>
              </a:path>
              <a:path w="11280140" h="5674995">
                <a:moveTo>
                  <a:pt x="773430" y="19049"/>
                </a:moveTo>
                <a:lnTo>
                  <a:pt x="754380" y="19049"/>
                </a:lnTo>
                <a:lnTo>
                  <a:pt x="754380" y="0"/>
                </a:lnTo>
                <a:lnTo>
                  <a:pt x="773430" y="0"/>
                </a:lnTo>
                <a:lnTo>
                  <a:pt x="773430" y="19049"/>
                </a:lnTo>
                <a:close/>
              </a:path>
              <a:path w="11280140" h="5674995">
                <a:moveTo>
                  <a:pt x="811530" y="19049"/>
                </a:moveTo>
                <a:lnTo>
                  <a:pt x="792480" y="19049"/>
                </a:lnTo>
                <a:lnTo>
                  <a:pt x="792480" y="0"/>
                </a:lnTo>
                <a:lnTo>
                  <a:pt x="811530" y="0"/>
                </a:lnTo>
                <a:lnTo>
                  <a:pt x="811530" y="19049"/>
                </a:lnTo>
                <a:close/>
              </a:path>
              <a:path w="11280140" h="5674995">
                <a:moveTo>
                  <a:pt x="849630" y="19049"/>
                </a:moveTo>
                <a:lnTo>
                  <a:pt x="830580" y="19049"/>
                </a:lnTo>
                <a:lnTo>
                  <a:pt x="830580" y="0"/>
                </a:lnTo>
                <a:lnTo>
                  <a:pt x="849630" y="0"/>
                </a:lnTo>
                <a:lnTo>
                  <a:pt x="849630" y="19049"/>
                </a:lnTo>
                <a:close/>
              </a:path>
              <a:path w="11280140" h="5674995">
                <a:moveTo>
                  <a:pt x="887730" y="19049"/>
                </a:moveTo>
                <a:lnTo>
                  <a:pt x="868680" y="19049"/>
                </a:lnTo>
                <a:lnTo>
                  <a:pt x="868680" y="0"/>
                </a:lnTo>
                <a:lnTo>
                  <a:pt x="887730" y="0"/>
                </a:lnTo>
                <a:lnTo>
                  <a:pt x="887730" y="19049"/>
                </a:lnTo>
                <a:close/>
              </a:path>
              <a:path w="11280140" h="5674995">
                <a:moveTo>
                  <a:pt x="925830" y="19049"/>
                </a:moveTo>
                <a:lnTo>
                  <a:pt x="906780" y="19049"/>
                </a:lnTo>
                <a:lnTo>
                  <a:pt x="906780" y="0"/>
                </a:lnTo>
                <a:lnTo>
                  <a:pt x="925830" y="0"/>
                </a:lnTo>
                <a:lnTo>
                  <a:pt x="925830" y="19049"/>
                </a:lnTo>
                <a:close/>
              </a:path>
              <a:path w="11280140" h="5674995">
                <a:moveTo>
                  <a:pt x="963930" y="19049"/>
                </a:moveTo>
                <a:lnTo>
                  <a:pt x="944880" y="19049"/>
                </a:lnTo>
                <a:lnTo>
                  <a:pt x="944880" y="0"/>
                </a:lnTo>
                <a:lnTo>
                  <a:pt x="963930" y="0"/>
                </a:lnTo>
                <a:lnTo>
                  <a:pt x="963930" y="19049"/>
                </a:lnTo>
                <a:close/>
              </a:path>
              <a:path w="11280140" h="5674995">
                <a:moveTo>
                  <a:pt x="1002030" y="19049"/>
                </a:moveTo>
                <a:lnTo>
                  <a:pt x="982980" y="19049"/>
                </a:lnTo>
                <a:lnTo>
                  <a:pt x="982980" y="0"/>
                </a:lnTo>
                <a:lnTo>
                  <a:pt x="1002030" y="0"/>
                </a:lnTo>
                <a:lnTo>
                  <a:pt x="1002030" y="19049"/>
                </a:lnTo>
                <a:close/>
              </a:path>
              <a:path w="11280140" h="5674995">
                <a:moveTo>
                  <a:pt x="1040130" y="19049"/>
                </a:moveTo>
                <a:lnTo>
                  <a:pt x="1021080" y="19049"/>
                </a:lnTo>
                <a:lnTo>
                  <a:pt x="1021080" y="0"/>
                </a:lnTo>
                <a:lnTo>
                  <a:pt x="1040130" y="0"/>
                </a:lnTo>
                <a:lnTo>
                  <a:pt x="1040130" y="19049"/>
                </a:lnTo>
                <a:close/>
              </a:path>
              <a:path w="11280140" h="5674995">
                <a:moveTo>
                  <a:pt x="1078230" y="19049"/>
                </a:moveTo>
                <a:lnTo>
                  <a:pt x="1059180" y="19049"/>
                </a:lnTo>
                <a:lnTo>
                  <a:pt x="1059180" y="0"/>
                </a:lnTo>
                <a:lnTo>
                  <a:pt x="1078230" y="0"/>
                </a:lnTo>
                <a:lnTo>
                  <a:pt x="1078230" y="19049"/>
                </a:lnTo>
                <a:close/>
              </a:path>
              <a:path w="11280140" h="5674995">
                <a:moveTo>
                  <a:pt x="1116330" y="19049"/>
                </a:moveTo>
                <a:lnTo>
                  <a:pt x="1097280" y="19049"/>
                </a:lnTo>
                <a:lnTo>
                  <a:pt x="1097280" y="0"/>
                </a:lnTo>
                <a:lnTo>
                  <a:pt x="1116330" y="0"/>
                </a:lnTo>
                <a:lnTo>
                  <a:pt x="1116330" y="19049"/>
                </a:lnTo>
                <a:close/>
              </a:path>
              <a:path w="11280140" h="5674995">
                <a:moveTo>
                  <a:pt x="1154430" y="19049"/>
                </a:moveTo>
                <a:lnTo>
                  <a:pt x="1135380" y="19049"/>
                </a:lnTo>
                <a:lnTo>
                  <a:pt x="1135380" y="0"/>
                </a:lnTo>
                <a:lnTo>
                  <a:pt x="1154430" y="0"/>
                </a:lnTo>
                <a:lnTo>
                  <a:pt x="1154430" y="19049"/>
                </a:lnTo>
                <a:close/>
              </a:path>
              <a:path w="11280140" h="5674995">
                <a:moveTo>
                  <a:pt x="1192530" y="19049"/>
                </a:moveTo>
                <a:lnTo>
                  <a:pt x="1173480" y="19049"/>
                </a:lnTo>
                <a:lnTo>
                  <a:pt x="1173480" y="0"/>
                </a:lnTo>
                <a:lnTo>
                  <a:pt x="1192530" y="0"/>
                </a:lnTo>
                <a:lnTo>
                  <a:pt x="1192530" y="19049"/>
                </a:lnTo>
                <a:close/>
              </a:path>
              <a:path w="11280140" h="5674995">
                <a:moveTo>
                  <a:pt x="1230630" y="19049"/>
                </a:moveTo>
                <a:lnTo>
                  <a:pt x="1211580" y="19049"/>
                </a:lnTo>
                <a:lnTo>
                  <a:pt x="1211580" y="0"/>
                </a:lnTo>
                <a:lnTo>
                  <a:pt x="1230630" y="0"/>
                </a:lnTo>
                <a:lnTo>
                  <a:pt x="1230630" y="19049"/>
                </a:lnTo>
                <a:close/>
              </a:path>
              <a:path w="11280140" h="5674995">
                <a:moveTo>
                  <a:pt x="1268730" y="19049"/>
                </a:moveTo>
                <a:lnTo>
                  <a:pt x="1249680" y="19049"/>
                </a:lnTo>
                <a:lnTo>
                  <a:pt x="1249680" y="0"/>
                </a:lnTo>
                <a:lnTo>
                  <a:pt x="1268730" y="0"/>
                </a:lnTo>
                <a:lnTo>
                  <a:pt x="1268730" y="19049"/>
                </a:lnTo>
                <a:close/>
              </a:path>
              <a:path w="11280140" h="5674995">
                <a:moveTo>
                  <a:pt x="1306830" y="19049"/>
                </a:moveTo>
                <a:lnTo>
                  <a:pt x="1287780" y="19049"/>
                </a:lnTo>
                <a:lnTo>
                  <a:pt x="1287780" y="0"/>
                </a:lnTo>
                <a:lnTo>
                  <a:pt x="1306830" y="0"/>
                </a:lnTo>
                <a:lnTo>
                  <a:pt x="1306830" y="19049"/>
                </a:lnTo>
                <a:close/>
              </a:path>
              <a:path w="11280140" h="5674995">
                <a:moveTo>
                  <a:pt x="1344930" y="19049"/>
                </a:moveTo>
                <a:lnTo>
                  <a:pt x="1325880" y="19049"/>
                </a:lnTo>
                <a:lnTo>
                  <a:pt x="1325880" y="0"/>
                </a:lnTo>
                <a:lnTo>
                  <a:pt x="1344930" y="0"/>
                </a:lnTo>
                <a:lnTo>
                  <a:pt x="1344930" y="19049"/>
                </a:lnTo>
                <a:close/>
              </a:path>
              <a:path w="11280140" h="5674995">
                <a:moveTo>
                  <a:pt x="1383030" y="19049"/>
                </a:moveTo>
                <a:lnTo>
                  <a:pt x="1363980" y="19049"/>
                </a:lnTo>
                <a:lnTo>
                  <a:pt x="1363980" y="0"/>
                </a:lnTo>
                <a:lnTo>
                  <a:pt x="1383030" y="0"/>
                </a:lnTo>
                <a:lnTo>
                  <a:pt x="1383030" y="19049"/>
                </a:lnTo>
                <a:close/>
              </a:path>
              <a:path w="11280140" h="5674995">
                <a:moveTo>
                  <a:pt x="1421130" y="19049"/>
                </a:moveTo>
                <a:lnTo>
                  <a:pt x="1402080" y="19049"/>
                </a:lnTo>
                <a:lnTo>
                  <a:pt x="1402080" y="0"/>
                </a:lnTo>
                <a:lnTo>
                  <a:pt x="1421130" y="0"/>
                </a:lnTo>
                <a:lnTo>
                  <a:pt x="1421130" y="19049"/>
                </a:lnTo>
                <a:close/>
              </a:path>
              <a:path w="11280140" h="5674995">
                <a:moveTo>
                  <a:pt x="1459230" y="19049"/>
                </a:moveTo>
                <a:lnTo>
                  <a:pt x="1440180" y="19049"/>
                </a:lnTo>
                <a:lnTo>
                  <a:pt x="1440180" y="0"/>
                </a:lnTo>
                <a:lnTo>
                  <a:pt x="1459230" y="0"/>
                </a:lnTo>
                <a:lnTo>
                  <a:pt x="1459230" y="19049"/>
                </a:lnTo>
                <a:close/>
              </a:path>
              <a:path w="11280140" h="5674995">
                <a:moveTo>
                  <a:pt x="1497330" y="19049"/>
                </a:moveTo>
                <a:lnTo>
                  <a:pt x="1478280" y="19049"/>
                </a:lnTo>
                <a:lnTo>
                  <a:pt x="1478280" y="0"/>
                </a:lnTo>
                <a:lnTo>
                  <a:pt x="1497330" y="0"/>
                </a:lnTo>
                <a:lnTo>
                  <a:pt x="1497330" y="19049"/>
                </a:lnTo>
                <a:close/>
              </a:path>
              <a:path w="11280140" h="5674995">
                <a:moveTo>
                  <a:pt x="1535430" y="19049"/>
                </a:moveTo>
                <a:lnTo>
                  <a:pt x="1516380" y="19049"/>
                </a:lnTo>
                <a:lnTo>
                  <a:pt x="1516380" y="0"/>
                </a:lnTo>
                <a:lnTo>
                  <a:pt x="1535430" y="0"/>
                </a:lnTo>
                <a:lnTo>
                  <a:pt x="1535430" y="19049"/>
                </a:lnTo>
                <a:close/>
              </a:path>
              <a:path w="11280140" h="5674995">
                <a:moveTo>
                  <a:pt x="1573530" y="19049"/>
                </a:moveTo>
                <a:lnTo>
                  <a:pt x="1554480" y="19049"/>
                </a:lnTo>
                <a:lnTo>
                  <a:pt x="1554480" y="0"/>
                </a:lnTo>
                <a:lnTo>
                  <a:pt x="1573530" y="0"/>
                </a:lnTo>
                <a:lnTo>
                  <a:pt x="1573530" y="19049"/>
                </a:lnTo>
                <a:close/>
              </a:path>
              <a:path w="11280140" h="5674995">
                <a:moveTo>
                  <a:pt x="1611630" y="19049"/>
                </a:moveTo>
                <a:lnTo>
                  <a:pt x="1592580" y="19049"/>
                </a:lnTo>
                <a:lnTo>
                  <a:pt x="1592580" y="0"/>
                </a:lnTo>
                <a:lnTo>
                  <a:pt x="1611630" y="0"/>
                </a:lnTo>
                <a:lnTo>
                  <a:pt x="1611630" y="19049"/>
                </a:lnTo>
                <a:close/>
              </a:path>
              <a:path w="11280140" h="5674995">
                <a:moveTo>
                  <a:pt x="1649730" y="19049"/>
                </a:moveTo>
                <a:lnTo>
                  <a:pt x="1630680" y="19049"/>
                </a:lnTo>
                <a:lnTo>
                  <a:pt x="1630680" y="0"/>
                </a:lnTo>
                <a:lnTo>
                  <a:pt x="1649730" y="0"/>
                </a:lnTo>
                <a:lnTo>
                  <a:pt x="1649730" y="19049"/>
                </a:lnTo>
                <a:close/>
              </a:path>
              <a:path w="11280140" h="5674995">
                <a:moveTo>
                  <a:pt x="1687830" y="19049"/>
                </a:moveTo>
                <a:lnTo>
                  <a:pt x="1668780" y="19049"/>
                </a:lnTo>
                <a:lnTo>
                  <a:pt x="1668780" y="0"/>
                </a:lnTo>
                <a:lnTo>
                  <a:pt x="1687830" y="0"/>
                </a:lnTo>
                <a:lnTo>
                  <a:pt x="1687830" y="19049"/>
                </a:lnTo>
                <a:close/>
              </a:path>
              <a:path w="11280140" h="5674995">
                <a:moveTo>
                  <a:pt x="1725930" y="19049"/>
                </a:moveTo>
                <a:lnTo>
                  <a:pt x="1706880" y="19049"/>
                </a:lnTo>
                <a:lnTo>
                  <a:pt x="1706880" y="0"/>
                </a:lnTo>
                <a:lnTo>
                  <a:pt x="1725930" y="0"/>
                </a:lnTo>
                <a:lnTo>
                  <a:pt x="1725930" y="19049"/>
                </a:lnTo>
                <a:close/>
              </a:path>
              <a:path w="11280140" h="5674995">
                <a:moveTo>
                  <a:pt x="1764030" y="19049"/>
                </a:moveTo>
                <a:lnTo>
                  <a:pt x="1744980" y="19049"/>
                </a:lnTo>
                <a:lnTo>
                  <a:pt x="1744980" y="0"/>
                </a:lnTo>
                <a:lnTo>
                  <a:pt x="1764030" y="0"/>
                </a:lnTo>
                <a:lnTo>
                  <a:pt x="1764030" y="19049"/>
                </a:lnTo>
                <a:close/>
              </a:path>
              <a:path w="11280140" h="5674995">
                <a:moveTo>
                  <a:pt x="1802130" y="19049"/>
                </a:moveTo>
                <a:lnTo>
                  <a:pt x="1783080" y="19049"/>
                </a:lnTo>
                <a:lnTo>
                  <a:pt x="1783080" y="0"/>
                </a:lnTo>
                <a:lnTo>
                  <a:pt x="1802130" y="0"/>
                </a:lnTo>
                <a:lnTo>
                  <a:pt x="1802130" y="19049"/>
                </a:lnTo>
                <a:close/>
              </a:path>
              <a:path w="11280140" h="5674995">
                <a:moveTo>
                  <a:pt x="1840230" y="19049"/>
                </a:moveTo>
                <a:lnTo>
                  <a:pt x="1821180" y="19049"/>
                </a:lnTo>
                <a:lnTo>
                  <a:pt x="1821180" y="0"/>
                </a:lnTo>
                <a:lnTo>
                  <a:pt x="1840230" y="0"/>
                </a:lnTo>
                <a:lnTo>
                  <a:pt x="1840230" y="19049"/>
                </a:lnTo>
                <a:close/>
              </a:path>
              <a:path w="11280140" h="5674995">
                <a:moveTo>
                  <a:pt x="1878330" y="19049"/>
                </a:moveTo>
                <a:lnTo>
                  <a:pt x="1859280" y="19049"/>
                </a:lnTo>
                <a:lnTo>
                  <a:pt x="1859280" y="0"/>
                </a:lnTo>
                <a:lnTo>
                  <a:pt x="1878330" y="0"/>
                </a:lnTo>
                <a:lnTo>
                  <a:pt x="1878330" y="19049"/>
                </a:lnTo>
                <a:close/>
              </a:path>
              <a:path w="11280140" h="5674995">
                <a:moveTo>
                  <a:pt x="1916430" y="19049"/>
                </a:moveTo>
                <a:lnTo>
                  <a:pt x="1897380" y="19049"/>
                </a:lnTo>
                <a:lnTo>
                  <a:pt x="1897380" y="0"/>
                </a:lnTo>
                <a:lnTo>
                  <a:pt x="1916430" y="0"/>
                </a:lnTo>
                <a:lnTo>
                  <a:pt x="1916430" y="19049"/>
                </a:lnTo>
                <a:close/>
              </a:path>
              <a:path w="11280140" h="5674995">
                <a:moveTo>
                  <a:pt x="1954530" y="19049"/>
                </a:moveTo>
                <a:lnTo>
                  <a:pt x="1935480" y="19049"/>
                </a:lnTo>
                <a:lnTo>
                  <a:pt x="1935480" y="0"/>
                </a:lnTo>
                <a:lnTo>
                  <a:pt x="1954530" y="0"/>
                </a:lnTo>
                <a:lnTo>
                  <a:pt x="1954530" y="19049"/>
                </a:lnTo>
                <a:close/>
              </a:path>
              <a:path w="11280140" h="5674995">
                <a:moveTo>
                  <a:pt x="1992630" y="19049"/>
                </a:moveTo>
                <a:lnTo>
                  <a:pt x="1973580" y="19049"/>
                </a:lnTo>
                <a:lnTo>
                  <a:pt x="1973580" y="0"/>
                </a:lnTo>
                <a:lnTo>
                  <a:pt x="1992630" y="0"/>
                </a:lnTo>
                <a:lnTo>
                  <a:pt x="1992630" y="19049"/>
                </a:lnTo>
                <a:close/>
              </a:path>
              <a:path w="11280140" h="5674995">
                <a:moveTo>
                  <a:pt x="2030730" y="19049"/>
                </a:moveTo>
                <a:lnTo>
                  <a:pt x="2011680" y="19049"/>
                </a:lnTo>
                <a:lnTo>
                  <a:pt x="2011680" y="0"/>
                </a:lnTo>
                <a:lnTo>
                  <a:pt x="2030730" y="0"/>
                </a:lnTo>
                <a:lnTo>
                  <a:pt x="2030730" y="19049"/>
                </a:lnTo>
                <a:close/>
              </a:path>
              <a:path w="11280140" h="5674995">
                <a:moveTo>
                  <a:pt x="2068830" y="19049"/>
                </a:moveTo>
                <a:lnTo>
                  <a:pt x="2049780" y="19049"/>
                </a:lnTo>
                <a:lnTo>
                  <a:pt x="2049780" y="0"/>
                </a:lnTo>
                <a:lnTo>
                  <a:pt x="2068830" y="0"/>
                </a:lnTo>
                <a:lnTo>
                  <a:pt x="2068830" y="19049"/>
                </a:lnTo>
                <a:close/>
              </a:path>
              <a:path w="11280140" h="5674995">
                <a:moveTo>
                  <a:pt x="2106930" y="19049"/>
                </a:moveTo>
                <a:lnTo>
                  <a:pt x="2087880" y="19049"/>
                </a:lnTo>
                <a:lnTo>
                  <a:pt x="2087880" y="0"/>
                </a:lnTo>
                <a:lnTo>
                  <a:pt x="2106930" y="0"/>
                </a:lnTo>
                <a:lnTo>
                  <a:pt x="2106930" y="19049"/>
                </a:lnTo>
                <a:close/>
              </a:path>
              <a:path w="11280140" h="5674995">
                <a:moveTo>
                  <a:pt x="2145030" y="19049"/>
                </a:moveTo>
                <a:lnTo>
                  <a:pt x="2125980" y="19049"/>
                </a:lnTo>
                <a:lnTo>
                  <a:pt x="2125980" y="0"/>
                </a:lnTo>
                <a:lnTo>
                  <a:pt x="2145030" y="0"/>
                </a:lnTo>
                <a:lnTo>
                  <a:pt x="2145030" y="19049"/>
                </a:lnTo>
                <a:close/>
              </a:path>
              <a:path w="11280140" h="5674995">
                <a:moveTo>
                  <a:pt x="2183130" y="19049"/>
                </a:moveTo>
                <a:lnTo>
                  <a:pt x="2164080" y="19049"/>
                </a:lnTo>
                <a:lnTo>
                  <a:pt x="2164080" y="0"/>
                </a:lnTo>
                <a:lnTo>
                  <a:pt x="2183130" y="0"/>
                </a:lnTo>
                <a:lnTo>
                  <a:pt x="2183130" y="19049"/>
                </a:lnTo>
                <a:close/>
              </a:path>
              <a:path w="11280140" h="5674995">
                <a:moveTo>
                  <a:pt x="2221230" y="19049"/>
                </a:moveTo>
                <a:lnTo>
                  <a:pt x="2202180" y="19049"/>
                </a:lnTo>
                <a:lnTo>
                  <a:pt x="2202180" y="0"/>
                </a:lnTo>
                <a:lnTo>
                  <a:pt x="2221230" y="0"/>
                </a:lnTo>
                <a:lnTo>
                  <a:pt x="2221230" y="19049"/>
                </a:lnTo>
                <a:close/>
              </a:path>
              <a:path w="11280140" h="5674995">
                <a:moveTo>
                  <a:pt x="2259330" y="19049"/>
                </a:moveTo>
                <a:lnTo>
                  <a:pt x="2240280" y="19049"/>
                </a:lnTo>
                <a:lnTo>
                  <a:pt x="2240280" y="0"/>
                </a:lnTo>
                <a:lnTo>
                  <a:pt x="2259330" y="0"/>
                </a:lnTo>
                <a:lnTo>
                  <a:pt x="2259330" y="19049"/>
                </a:lnTo>
                <a:close/>
              </a:path>
              <a:path w="11280140" h="5674995">
                <a:moveTo>
                  <a:pt x="2297430" y="19049"/>
                </a:moveTo>
                <a:lnTo>
                  <a:pt x="2278380" y="19049"/>
                </a:lnTo>
                <a:lnTo>
                  <a:pt x="2278380" y="0"/>
                </a:lnTo>
                <a:lnTo>
                  <a:pt x="2297430" y="0"/>
                </a:lnTo>
                <a:lnTo>
                  <a:pt x="2297430" y="19049"/>
                </a:lnTo>
                <a:close/>
              </a:path>
              <a:path w="11280140" h="5674995">
                <a:moveTo>
                  <a:pt x="2335530" y="19049"/>
                </a:moveTo>
                <a:lnTo>
                  <a:pt x="2316480" y="19049"/>
                </a:lnTo>
                <a:lnTo>
                  <a:pt x="2316480" y="0"/>
                </a:lnTo>
                <a:lnTo>
                  <a:pt x="2335530" y="0"/>
                </a:lnTo>
                <a:lnTo>
                  <a:pt x="2335530" y="19049"/>
                </a:lnTo>
                <a:close/>
              </a:path>
              <a:path w="11280140" h="5674995">
                <a:moveTo>
                  <a:pt x="2373630" y="19049"/>
                </a:moveTo>
                <a:lnTo>
                  <a:pt x="2354580" y="19049"/>
                </a:lnTo>
                <a:lnTo>
                  <a:pt x="2354580" y="0"/>
                </a:lnTo>
                <a:lnTo>
                  <a:pt x="2373630" y="0"/>
                </a:lnTo>
                <a:lnTo>
                  <a:pt x="2373630" y="19049"/>
                </a:lnTo>
                <a:close/>
              </a:path>
              <a:path w="11280140" h="5674995">
                <a:moveTo>
                  <a:pt x="2411730" y="19049"/>
                </a:moveTo>
                <a:lnTo>
                  <a:pt x="2392680" y="19049"/>
                </a:lnTo>
                <a:lnTo>
                  <a:pt x="2392680" y="0"/>
                </a:lnTo>
                <a:lnTo>
                  <a:pt x="2411730" y="0"/>
                </a:lnTo>
                <a:lnTo>
                  <a:pt x="2411730" y="19049"/>
                </a:lnTo>
                <a:close/>
              </a:path>
              <a:path w="11280140" h="5674995">
                <a:moveTo>
                  <a:pt x="2449830" y="19049"/>
                </a:moveTo>
                <a:lnTo>
                  <a:pt x="2430780" y="19049"/>
                </a:lnTo>
                <a:lnTo>
                  <a:pt x="2430780" y="0"/>
                </a:lnTo>
                <a:lnTo>
                  <a:pt x="2449830" y="0"/>
                </a:lnTo>
                <a:lnTo>
                  <a:pt x="2449830" y="19049"/>
                </a:lnTo>
                <a:close/>
              </a:path>
              <a:path w="11280140" h="5674995">
                <a:moveTo>
                  <a:pt x="2487930" y="19049"/>
                </a:moveTo>
                <a:lnTo>
                  <a:pt x="2468880" y="19049"/>
                </a:lnTo>
                <a:lnTo>
                  <a:pt x="2468880" y="0"/>
                </a:lnTo>
                <a:lnTo>
                  <a:pt x="2487930" y="0"/>
                </a:lnTo>
                <a:lnTo>
                  <a:pt x="2487930" y="19049"/>
                </a:lnTo>
                <a:close/>
              </a:path>
              <a:path w="11280140" h="5674995">
                <a:moveTo>
                  <a:pt x="2526030" y="19049"/>
                </a:moveTo>
                <a:lnTo>
                  <a:pt x="2506980" y="19049"/>
                </a:lnTo>
                <a:lnTo>
                  <a:pt x="2506980" y="0"/>
                </a:lnTo>
                <a:lnTo>
                  <a:pt x="2526030" y="0"/>
                </a:lnTo>
                <a:lnTo>
                  <a:pt x="2526030" y="19049"/>
                </a:lnTo>
                <a:close/>
              </a:path>
              <a:path w="11280140" h="5674995">
                <a:moveTo>
                  <a:pt x="2564130" y="19049"/>
                </a:moveTo>
                <a:lnTo>
                  <a:pt x="2545080" y="19049"/>
                </a:lnTo>
                <a:lnTo>
                  <a:pt x="2545080" y="0"/>
                </a:lnTo>
                <a:lnTo>
                  <a:pt x="2564130" y="0"/>
                </a:lnTo>
                <a:lnTo>
                  <a:pt x="2564130" y="19049"/>
                </a:lnTo>
                <a:close/>
              </a:path>
              <a:path w="11280140" h="5674995">
                <a:moveTo>
                  <a:pt x="2602230" y="19049"/>
                </a:moveTo>
                <a:lnTo>
                  <a:pt x="2583180" y="19049"/>
                </a:lnTo>
                <a:lnTo>
                  <a:pt x="2583180" y="0"/>
                </a:lnTo>
                <a:lnTo>
                  <a:pt x="2602230" y="0"/>
                </a:lnTo>
                <a:lnTo>
                  <a:pt x="2602230" y="19049"/>
                </a:lnTo>
                <a:close/>
              </a:path>
              <a:path w="11280140" h="5674995">
                <a:moveTo>
                  <a:pt x="2640330" y="19049"/>
                </a:moveTo>
                <a:lnTo>
                  <a:pt x="2621280" y="19049"/>
                </a:lnTo>
                <a:lnTo>
                  <a:pt x="2621280" y="0"/>
                </a:lnTo>
                <a:lnTo>
                  <a:pt x="2640330" y="0"/>
                </a:lnTo>
                <a:lnTo>
                  <a:pt x="2640330" y="19049"/>
                </a:lnTo>
                <a:close/>
              </a:path>
              <a:path w="11280140" h="5674995">
                <a:moveTo>
                  <a:pt x="2678430" y="19049"/>
                </a:moveTo>
                <a:lnTo>
                  <a:pt x="2659380" y="19049"/>
                </a:lnTo>
                <a:lnTo>
                  <a:pt x="2659380" y="0"/>
                </a:lnTo>
                <a:lnTo>
                  <a:pt x="2678430" y="0"/>
                </a:lnTo>
                <a:lnTo>
                  <a:pt x="2678430" y="19049"/>
                </a:lnTo>
                <a:close/>
              </a:path>
              <a:path w="11280140" h="5674995">
                <a:moveTo>
                  <a:pt x="2716530" y="19049"/>
                </a:moveTo>
                <a:lnTo>
                  <a:pt x="2697480" y="19049"/>
                </a:lnTo>
                <a:lnTo>
                  <a:pt x="2697480" y="0"/>
                </a:lnTo>
                <a:lnTo>
                  <a:pt x="2716530" y="0"/>
                </a:lnTo>
                <a:lnTo>
                  <a:pt x="2716530" y="19049"/>
                </a:lnTo>
                <a:close/>
              </a:path>
              <a:path w="11280140" h="5674995">
                <a:moveTo>
                  <a:pt x="2754630" y="19049"/>
                </a:moveTo>
                <a:lnTo>
                  <a:pt x="2735580" y="19049"/>
                </a:lnTo>
                <a:lnTo>
                  <a:pt x="2735580" y="0"/>
                </a:lnTo>
                <a:lnTo>
                  <a:pt x="2754630" y="0"/>
                </a:lnTo>
                <a:lnTo>
                  <a:pt x="2754630" y="19049"/>
                </a:lnTo>
                <a:close/>
              </a:path>
              <a:path w="11280140" h="5674995">
                <a:moveTo>
                  <a:pt x="2792730" y="19049"/>
                </a:moveTo>
                <a:lnTo>
                  <a:pt x="2773680" y="19049"/>
                </a:lnTo>
                <a:lnTo>
                  <a:pt x="2773680" y="0"/>
                </a:lnTo>
                <a:lnTo>
                  <a:pt x="2792730" y="0"/>
                </a:lnTo>
                <a:lnTo>
                  <a:pt x="2792730" y="19049"/>
                </a:lnTo>
                <a:close/>
              </a:path>
              <a:path w="11280140" h="5674995">
                <a:moveTo>
                  <a:pt x="2830830" y="19049"/>
                </a:moveTo>
                <a:lnTo>
                  <a:pt x="2811780" y="19049"/>
                </a:lnTo>
                <a:lnTo>
                  <a:pt x="2811780" y="0"/>
                </a:lnTo>
                <a:lnTo>
                  <a:pt x="2830830" y="0"/>
                </a:lnTo>
                <a:lnTo>
                  <a:pt x="2830830" y="19049"/>
                </a:lnTo>
                <a:close/>
              </a:path>
              <a:path w="11280140" h="5674995">
                <a:moveTo>
                  <a:pt x="2868930" y="19049"/>
                </a:moveTo>
                <a:lnTo>
                  <a:pt x="2849880" y="19049"/>
                </a:lnTo>
                <a:lnTo>
                  <a:pt x="2849880" y="0"/>
                </a:lnTo>
                <a:lnTo>
                  <a:pt x="2868930" y="0"/>
                </a:lnTo>
                <a:lnTo>
                  <a:pt x="2868930" y="19049"/>
                </a:lnTo>
                <a:close/>
              </a:path>
              <a:path w="11280140" h="5674995">
                <a:moveTo>
                  <a:pt x="2907030" y="19049"/>
                </a:moveTo>
                <a:lnTo>
                  <a:pt x="2887980" y="19049"/>
                </a:lnTo>
                <a:lnTo>
                  <a:pt x="2887980" y="0"/>
                </a:lnTo>
                <a:lnTo>
                  <a:pt x="2907030" y="0"/>
                </a:lnTo>
                <a:lnTo>
                  <a:pt x="2907030" y="19049"/>
                </a:lnTo>
                <a:close/>
              </a:path>
              <a:path w="11280140" h="5674995">
                <a:moveTo>
                  <a:pt x="2945130" y="19049"/>
                </a:moveTo>
                <a:lnTo>
                  <a:pt x="2926080" y="19049"/>
                </a:lnTo>
                <a:lnTo>
                  <a:pt x="2926080" y="0"/>
                </a:lnTo>
                <a:lnTo>
                  <a:pt x="2945130" y="0"/>
                </a:lnTo>
                <a:lnTo>
                  <a:pt x="2945130" y="19049"/>
                </a:lnTo>
                <a:close/>
              </a:path>
              <a:path w="11280140" h="5674995">
                <a:moveTo>
                  <a:pt x="2983230" y="19049"/>
                </a:moveTo>
                <a:lnTo>
                  <a:pt x="2964180" y="19049"/>
                </a:lnTo>
                <a:lnTo>
                  <a:pt x="2964180" y="0"/>
                </a:lnTo>
                <a:lnTo>
                  <a:pt x="2983230" y="0"/>
                </a:lnTo>
                <a:lnTo>
                  <a:pt x="2983230" y="19049"/>
                </a:lnTo>
                <a:close/>
              </a:path>
              <a:path w="11280140" h="5674995">
                <a:moveTo>
                  <a:pt x="3021330" y="19049"/>
                </a:moveTo>
                <a:lnTo>
                  <a:pt x="3002280" y="19049"/>
                </a:lnTo>
                <a:lnTo>
                  <a:pt x="3002280" y="0"/>
                </a:lnTo>
                <a:lnTo>
                  <a:pt x="3021330" y="0"/>
                </a:lnTo>
                <a:lnTo>
                  <a:pt x="3021330" y="19049"/>
                </a:lnTo>
                <a:close/>
              </a:path>
              <a:path w="11280140" h="5674995">
                <a:moveTo>
                  <a:pt x="3059430" y="19049"/>
                </a:moveTo>
                <a:lnTo>
                  <a:pt x="3040380" y="19049"/>
                </a:lnTo>
                <a:lnTo>
                  <a:pt x="3040380" y="0"/>
                </a:lnTo>
                <a:lnTo>
                  <a:pt x="3059430" y="0"/>
                </a:lnTo>
                <a:lnTo>
                  <a:pt x="3059430" y="19049"/>
                </a:lnTo>
                <a:close/>
              </a:path>
              <a:path w="11280140" h="5674995">
                <a:moveTo>
                  <a:pt x="3097530" y="19049"/>
                </a:moveTo>
                <a:lnTo>
                  <a:pt x="3078480" y="19049"/>
                </a:lnTo>
                <a:lnTo>
                  <a:pt x="3078480" y="0"/>
                </a:lnTo>
                <a:lnTo>
                  <a:pt x="3097530" y="0"/>
                </a:lnTo>
                <a:lnTo>
                  <a:pt x="3097530" y="19049"/>
                </a:lnTo>
                <a:close/>
              </a:path>
              <a:path w="11280140" h="5674995">
                <a:moveTo>
                  <a:pt x="3135630" y="19049"/>
                </a:moveTo>
                <a:lnTo>
                  <a:pt x="3116580" y="19049"/>
                </a:lnTo>
                <a:lnTo>
                  <a:pt x="3116580" y="0"/>
                </a:lnTo>
                <a:lnTo>
                  <a:pt x="3135630" y="0"/>
                </a:lnTo>
                <a:lnTo>
                  <a:pt x="3135630" y="19049"/>
                </a:lnTo>
                <a:close/>
              </a:path>
              <a:path w="11280140" h="5674995">
                <a:moveTo>
                  <a:pt x="3173730" y="19049"/>
                </a:moveTo>
                <a:lnTo>
                  <a:pt x="3154680" y="19049"/>
                </a:lnTo>
                <a:lnTo>
                  <a:pt x="3154680" y="0"/>
                </a:lnTo>
                <a:lnTo>
                  <a:pt x="3173730" y="0"/>
                </a:lnTo>
                <a:lnTo>
                  <a:pt x="3173730" y="19049"/>
                </a:lnTo>
                <a:close/>
              </a:path>
              <a:path w="11280140" h="5674995">
                <a:moveTo>
                  <a:pt x="3211830" y="19049"/>
                </a:moveTo>
                <a:lnTo>
                  <a:pt x="3192780" y="19049"/>
                </a:lnTo>
                <a:lnTo>
                  <a:pt x="3192780" y="0"/>
                </a:lnTo>
                <a:lnTo>
                  <a:pt x="3211830" y="0"/>
                </a:lnTo>
                <a:lnTo>
                  <a:pt x="3211830" y="19049"/>
                </a:lnTo>
                <a:close/>
              </a:path>
              <a:path w="11280140" h="5674995">
                <a:moveTo>
                  <a:pt x="3249930" y="19049"/>
                </a:moveTo>
                <a:lnTo>
                  <a:pt x="3230880" y="19049"/>
                </a:lnTo>
                <a:lnTo>
                  <a:pt x="3230880" y="0"/>
                </a:lnTo>
                <a:lnTo>
                  <a:pt x="3249930" y="0"/>
                </a:lnTo>
                <a:lnTo>
                  <a:pt x="3249930" y="19049"/>
                </a:lnTo>
                <a:close/>
              </a:path>
              <a:path w="11280140" h="5674995">
                <a:moveTo>
                  <a:pt x="3288029" y="19049"/>
                </a:moveTo>
                <a:lnTo>
                  <a:pt x="3268979" y="19049"/>
                </a:lnTo>
                <a:lnTo>
                  <a:pt x="3268979" y="0"/>
                </a:lnTo>
                <a:lnTo>
                  <a:pt x="3288029" y="0"/>
                </a:lnTo>
                <a:lnTo>
                  <a:pt x="3288029" y="19049"/>
                </a:lnTo>
                <a:close/>
              </a:path>
              <a:path w="11280140" h="5674995">
                <a:moveTo>
                  <a:pt x="3326129" y="19049"/>
                </a:moveTo>
                <a:lnTo>
                  <a:pt x="3307079" y="19049"/>
                </a:lnTo>
                <a:lnTo>
                  <a:pt x="3307079" y="0"/>
                </a:lnTo>
                <a:lnTo>
                  <a:pt x="3326129" y="0"/>
                </a:lnTo>
                <a:lnTo>
                  <a:pt x="3326129" y="19049"/>
                </a:lnTo>
                <a:close/>
              </a:path>
              <a:path w="11280140" h="5674995">
                <a:moveTo>
                  <a:pt x="3364229" y="19049"/>
                </a:moveTo>
                <a:lnTo>
                  <a:pt x="3345179" y="19049"/>
                </a:lnTo>
                <a:lnTo>
                  <a:pt x="3345179" y="0"/>
                </a:lnTo>
                <a:lnTo>
                  <a:pt x="3364229" y="0"/>
                </a:lnTo>
                <a:lnTo>
                  <a:pt x="3364229" y="19049"/>
                </a:lnTo>
                <a:close/>
              </a:path>
              <a:path w="11280140" h="5674995">
                <a:moveTo>
                  <a:pt x="3402329" y="19049"/>
                </a:moveTo>
                <a:lnTo>
                  <a:pt x="3383279" y="19049"/>
                </a:lnTo>
                <a:lnTo>
                  <a:pt x="3383279" y="0"/>
                </a:lnTo>
                <a:lnTo>
                  <a:pt x="3402329" y="0"/>
                </a:lnTo>
                <a:lnTo>
                  <a:pt x="3402329" y="19049"/>
                </a:lnTo>
                <a:close/>
              </a:path>
              <a:path w="11280140" h="5674995">
                <a:moveTo>
                  <a:pt x="3440429" y="19049"/>
                </a:moveTo>
                <a:lnTo>
                  <a:pt x="3421379" y="19049"/>
                </a:lnTo>
                <a:lnTo>
                  <a:pt x="3421379" y="0"/>
                </a:lnTo>
                <a:lnTo>
                  <a:pt x="3440429" y="0"/>
                </a:lnTo>
                <a:lnTo>
                  <a:pt x="3440429" y="19049"/>
                </a:lnTo>
                <a:close/>
              </a:path>
              <a:path w="11280140" h="5674995">
                <a:moveTo>
                  <a:pt x="3478529" y="19049"/>
                </a:moveTo>
                <a:lnTo>
                  <a:pt x="3459479" y="19049"/>
                </a:lnTo>
                <a:lnTo>
                  <a:pt x="3459479" y="0"/>
                </a:lnTo>
                <a:lnTo>
                  <a:pt x="3478529" y="0"/>
                </a:lnTo>
                <a:lnTo>
                  <a:pt x="3478529" y="19049"/>
                </a:lnTo>
                <a:close/>
              </a:path>
              <a:path w="11280140" h="5674995">
                <a:moveTo>
                  <a:pt x="3516629" y="19049"/>
                </a:moveTo>
                <a:lnTo>
                  <a:pt x="3497579" y="19049"/>
                </a:lnTo>
                <a:lnTo>
                  <a:pt x="3497579" y="0"/>
                </a:lnTo>
                <a:lnTo>
                  <a:pt x="3516629" y="0"/>
                </a:lnTo>
                <a:lnTo>
                  <a:pt x="3516629" y="19049"/>
                </a:lnTo>
                <a:close/>
              </a:path>
              <a:path w="11280140" h="5674995">
                <a:moveTo>
                  <a:pt x="3554729" y="19049"/>
                </a:moveTo>
                <a:lnTo>
                  <a:pt x="3535679" y="19049"/>
                </a:lnTo>
                <a:lnTo>
                  <a:pt x="3535679" y="0"/>
                </a:lnTo>
                <a:lnTo>
                  <a:pt x="3554729" y="0"/>
                </a:lnTo>
                <a:lnTo>
                  <a:pt x="3554729" y="19049"/>
                </a:lnTo>
                <a:close/>
              </a:path>
              <a:path w="11280140" h="5674995">
                <a:moveTo>
                  <a:pt x="3592829" y="19049"/>
                </a:moveTo>
                <a:lnTo>
                  <a:pt x="3573779" y="19049"/>
                </a:lnTo>
                <a:lnTo>
                  <a:pt x="3573779" y="0"/>
                </a:lnTo>
                <a:lnTo>
                  <a:pt x="3592829" y="0"/>
                </a:lnTo>
                <a:lnTo>
                  <a:pt x="3592829" y="19049"/>
                </a:lnTo>
                <a:close/>
              </a:path>
              <a:path w="11280140" h="5674995">
                <a:moveTo>
                  <a:pt x="3630929" y="19049"/>
                </a:moveTo>
                <a:lnTo>
                  <a:pt x="3611879" y="19049"/>
                </a:lnTo>
                <a:lnTo>
                  <a:pt x="3611879" y="0"/>
                </a:lnTo>
                <a:lnTo>
                  <a:pt x="3630929" y="0"/>
                </a:lnTo>
                <a:lnTo>
                  <a:pt x="3630929" y="19049"/>
                </a:lnTo>
                <a:close/>
              </a:path>
              <a:path w="11280140" h="5674995">
                <a:moveTo>
                  <a:pt x="3669029" y="19049"/>
                </a:moveTo>
                <a:lnTo>
                  <a:pt x="3649979" y="19049"/>
                </a:lnTo>
                <a:lnTo>
                  <a:pt x="3649979" y="0"/>
                </a:lnTo>
                <a:lnTo>
                  <a:pt x="3669029" y="0"/>
                </a:lnTo>
                <a:lnTo>
                  <a:pt x="3669029" y="19049"/>
                </a:lnTo>
                <a:close/>
              </a:path>
              <a:path w="11280140" h="5674995">
                <a:moveTo>
                  <a:pt x="3707129" y="19049"/>
                </a:moveTo>
                <a:lnTo>
                  <a:pt x="3688079" y="19049"/>
                </a:lnTo>
                <a:lnTo>
                  <a:pt x="3688079" y="0"/>
                </a:lnTo>
                <a:lnTo>
                  <a:pt x="3707129" y="0"/>
                </a:lnTo>
                <a:lnTo>
                  <a:pt x="3707129" y="19049"/>
                </a:lnTo>
                <a:close/>
              </a:path>
              <a:path w="11280140" h="5674995">
                <a:moveTo>
                  <a:pt x="3745229" y="19049"/>
                </a:moveTo>
                <a:lnTo>
                  <a:pt x="3726179" y="19049"/>
                </a:lnTo>
                <a:lnTo>
                  <a:pt x="3726179" y="0"/>
                </a:lnTo>
                <a:lnTo>
                  <a:pt x="3745229" y="0"/>
                </a:lnTo>
                <a:lnTo>
                  <a:pt x="3745229" y="19049"/>
                </a:lnTo>
                <a:close/>
              </a:path>
              <a:path w="11280140" h="5674995">
                <a:moveTo>
                  <a:pt x="3783329" y="19049"/>
                </a:moveTo>
                <a:lnTo>
                  <a:pt x="3764279" y="19049"/>
                </a:lnTo>
                <a:lnTo>
                  <a:pt x="3764279" y="0"/>
                </a:lnTo>
                <a:lnTo>
                  <a:pt x="3783329" y="0"/>
                </a:lnTo>
                <a:lnTo>
                  <a:pt x="3783329" y="19049"/>
                </a:lnTo>
                <a:close/>
              </a:path>
              <a:path w="11280140" h="5674995">
                <a:moveTo>
                  <a:pt x="3821429" y="19049"/>
                </a:moveTo>
                <a:lnTo>
                  <a:pt x="3802379" y="19049"/>
                </a:lnTo>
                <a:lnTo>
                  <a:pt x="3802379" y="0"/>
                </a:lnTo>
                <a:lnTo>
                  <a:pt x="3821429" y="0"/>
                </a:lnTo>
                <a:lnTo>
                  <a:pt x="3821429" y="19049"/>
                </a:lnTo>
                <a:close/>
              </a:path>
              <a:path w="11280140" h="5674995">
                <a:moveTo>
                  <a:pt x="3859529" y="19049"/>
                </a:moveTo>
                <a:lnTo>
                  <a:pt x="3840479" y="19049"/>
                </a:lnTo>
                <a:lnTo>
                  <a:pt x="3840479" y="0"/>
                </a:lnTo>
                <a:lnTo>
                  <a:pt x="3859529" y="0"/>
                </a:lnTo>
                <a:lnTo>
                  <a:pt x="3859529" y="19049"/>
                </a:lnTo>
                <a:close/>
              </a:path>
              <a:path w="11280140" h="5674995">
                <a:moveTo>
                  <a:pt x="3897629" y="19049"/>
                </a:moveTo>
                <a:lnTo>
                  <a:pt x="3878579" y="19049"/>
                </a:lnTo>
                <a:lnTo>
                  <a:pt x="3878579" y="0"/>
                </a:lnTo>
                <a:lnTo>
                  <a:pt x="3897629" y="0"/>
                </a:lnTo>
                <a:lnTo>
                  <a:pt x="3897629" y="19049"/>
                </a:lnTo>
                <a:close/>
              </a:path>
              <a:path w="11280140" h="5674995">
                <a:moveTo>
                  <a:pt x="3935729" y="19049"/>
                </a:moveTo>
                <a:lnTo>
                  <a:pt x="3916679" y="19049"/>
                </a:lnTo>
                <a:lnTo>
                  <a:pt x="3916679" y="0"/>
                </a:lnTo>
                <a:lnTo>
                  <a:pt x="3935729" y="0"/>
                </a:lnTo>
                <a:lnTo>
                  <a:pt x="3935729" y="19049"/>
                </a:lnTo>
                <a:close/>
              </a:path>
              <a:path w="11280140" h="5674995">
                <a:moveTo>
                  <a:pt x="3973829" y="19049"/>
                </a:moveTo>
                <a:lnTo>
                  <a:pt x="3954779" y="19049"/>
                </a:lnTo>
                <a:lnTo>
                  <a:pt x="3954779" y="0"/>
                </a:lnTo>
                <a:lnTo>
                  <a:pt x="3973829" y="0"/>
                </a:lnTo>
                <a:lnTo>
                  <a:pt x="3973829" y="19049"/>
                </a:lnTo>
                <a:close/>
              </a:path>
              <a:path w="11280140" h="5674995">
                <a:moveTo>
                  <a:pt x="4011929" y="19049"/>
                </a:moveTo>
                <a:lnTo>
                  <a:pt x="3992879" y="19049"/>
                </a:lnTo>
                <a:lnTo>
                  <a:pt x="3992879" y="0"/>
                </a:lnTo>
                <a:lnTo>
                  <a:pt x="4011929" y="0"/>
                </a:lnTo>
                <a:lnTo>
                  <a:pt x="4011929" y="19049"/>
                </a:lnTo>
                <a:close/>
              </a:path>
              <a:path w="11280140" h="5674995">
                <a:moveTo>
                  <a:pt x="4050029" y="19049"/>
                </a:moveTo>
                <a:lnTo>
                  <a:pt x="4030979" y="19049"/>
                </a:lnTo>
                <a:lnTo>
                  <a:pt x="4030979" y="0"/>
                </a:lnTo>
                <a:lnTo>
                  <a:pt x="4050029" y="0"/>
                </a:lnTo>
                <a:lnTo>
                  <a:pt x="4050029" y="19049"/>
                </a:lnTo>
                <a:close/>
              </a:path>
              <a:path w="11280140" h="5674995">
                <a:moveTo>
                  <a:pt x="4088129" y="19049"/>
                </a:moveTo>
                <a:lnTo>
                  <a:pt x="4069079" y="19049"/>
                </a:lnTo>
                <a:lnTo>
                  <a:pt x="4069079" y="0"/>
                </a:lnTo>
                <a:lnTo>
                  <a:pt x="4088129" y="0"/>
                </a:lnTo>
                <a:lnTo>
                  <a:pt x="4088129" y="19049"/>
                </a:lnTo>
                <a:close/>
              </a:path>
              <a:path w="11280140" h="5674995">
                <a:moveTo>
                  <a:pt x="4126229" y="19049"/>
                </a:moveTo>
                <a:lnTo>
                  <a:pt x="4107179" y="19049"/>
                </a:lnTo>
                <a:lnTo>
                  <a:pt x="4107179" y="0"/>
                </a:lnTo>
                <a:lnTo>
                  <a:pt x="4126229" y="0"/>
                </a:lnTo>
                <a:lnTo>
                  <a:pt x="4126229" y="19049"/>
                </a:lnTo>
                <a:close/>
              </a:path>
              <a:path w="11280140" h="5674995">
                <a:moveTo>
                  <a:pt x="4164329" y="19049"/>
                </a:moveTo>
                <a:lnTo>
                  <a:pt x="4145279" y="19049"/>
                </a:lnTo>
                <a:lnTo>
                  <a:pt x="4145279" y="0"/>
                </a:lnTo>
                <a:lnTo>
                  <a:pt x="4164329" y="0"/>
                </a:lnTo>
                <a:lnTo>
                  <a:pt x="4164329" y="19049"/>
                </a:lnTo>
                <a:close/>
              </a:path>
              <a:path w="11280140" h="5674995">
                <a:moveTo>
                  <a:pt x="4202430" y="19049"/>
                </a:moveTo>
                <a:lnTo>
                  <a:pt x="4183379" y="19049"/>
                </a:lnTo>
                <a:lnTo>
                  <a:pt x="4183379" y="0"/>
                </a:lnTo>
                <a:lnTo>
                  <a:pt x="4202430" y="0"/>
                </a:lnTo>
                <a:lnTo>
                  <a:pt x="4202430" y="19049"/>
                </a:lnTo>
                <a:close/>
              </a:path>
              <a:path w="11280140" h="5674995">
                <a:moveTo>
                  <a:pt x="4240530" y="19049"/>
                </a:moveTo>
                <a:lnTo>
                  <a:pt x="4221480" y="19049"/>
                </a:lnTo>
                <a:lnTo>
                  <a:pt x="4221480" y="0"/>
                </a:lnTo>
                <a:lnTo>
                  <a:pt x="4240530" y="0"/>
                </a:lnTo>
                <a:lnTo>
                  <a:pt x="4240530" y="19049"/>
                </a:lnTo>
                <a:close/>
              </a:path>
              <a:path w="11280140" h="5674995">
                <a:moveTo>
                  <a:pt x="4278630" y="19049"/>
                </a:moveTo>
                <a:lnTo>
                  <a:pt x="4259580" y="19049"/>
                </a:lnTo>
                <a:lnTo>
                  <a:pt x="4259580" y="0"/>
                </a:lnTo>
                <a:lnTo>
                  <a:pt x="4278630" y="0"/>
                </a:lnTo>
                <a:lnTo>
                  <a:pt x="4278630" y="19049"/>
                </a:lnTo>
                <a:close/>
              </a:path>
              <a:path w="11280140" h="5674995">
                <a:moveTo>
                  <a:pt x="4316730" y="19049"/>
                </a:moveTo>
                <a:lnTo>
                  <a:pt x="4297680" y="19049"/>
                </a:lnTo>
                <a:lnTo>
                  <a:pt x="4297680" y="0"/>
                </a:lnTo>
                <a:lnTo>
                  <a:pt x="4316730" y="0"/>
                </a:lnTo>
                <a:lnTo>
                  <a:pt x="4316730" y="19049"/>
                </a:lnTo>
                <a:close/>
              </a:path>
              <a:path w="11280140" h="5674995">
                <a:moveTo>
                  <a:pt x="4354830" y="19049"/>
                </a:moveTo>
                <a:lnTo>
                  <a:pt x="4335780" y="19049"/>
                </a:lnTo>
                <a:lnTo>
                  <a:pt x="4335780" y="0"/>
                </a:lnTo>
                <a:lnTo>
                  <a:pt x="4354830" y="0"/>
                </a:lnTo>
                <a:lnTo>
                  <a:pt x="4354830" y="19049"/>
                </a:lnTo>
                <a:close/>
              </a:path>
              <a:path w="11280140" h="5674995">
                <a:moveTo>
                  <a:pt x="4392930" y="19049"/>
                </a:moveTo>
                <a:lnTo>
                  <a:pt x="4373880" y="19049"/>
                </a:lnTo>
                <a:lnTo>
                  <a:pt x="4373880" y="0"/>
                </a:lnTo>
                <a:lnTo>
                  <a:pt x="4392930" y="0"/>
                </a:lnTo>
                <a:lnTo>
                  <a:pt x="4392930" y="19049"/>
                </a:lnTo>
                <a:close/>
              </a:path>
              <a:path w="11280140" h="5674995">
                <a:moveTo>
                  <a:pt x="4431030" y="19049"/>
                </a:moveTo>
                <a:lnTo>
                  <a:pt x="4411980" y="19049"/>
                </a:lnTo>
                <a:lnTo>
                  <a:pt x="4411980" y="0"/>
                </a:lnTo>
                <a:lnTo>
                  <a:pt x="4431030" y="0"/>
                </a:lnTo>
                <a:lnTo>
                  <a:pt x="4431030" y="19049"/>
                </a:lnTo>
                <a:close/>
              </a:path>
              <a:path w="11280140" h="5674995">
                <a:moveTo>
                  <a:pt x="4469130" y="19049"/>
                </a:moveTo>
                <a:lnTo>
                  <a:pt x="4450080" y="19049"/>
                </a:lnTo>
                <a:lnTo>
                  <a:pt x="4450080" y="0"/>
                </a:lnTo>
                <a:lnTo>
                  <a:pt x="4469130" y="0"/>
                </a:lnTo>
                <a:lnTo>
                  <a:pt x="4469130" y="19049"/>
                </a:lnTo>
                <a:close/>
              </a:path>
              <a:path w="11280140" h="5674995">
                <a:moveTo>
                  <a:pt x="4507230" y="19049"/>
                </a:moveTo>
                <a:lnTo>
                  <a:pt x="4488180" y="19049"/>
                </a:lnTo>
                <a:lnTo>
                  <a:pt x="4488180" y="0"/>
                </a:lnTo>
                <a:lnTo>
                  <a:pt x="4507230" y="0"/>
                </a:lnTo>
                <a:lnTo>
                  <a:pt x="4507230" y="19049"/>
                </a:lnTo>
                <a:close/>
              </a:path>
              <a:path w="11280140" h="5674995">
                <a:moveTo>
                  <a:pt x="4545330" y="19049"/>
                </a:moveTo>
                <a:lnTo>
                  <a:pt x="4526280" y="19049"/>
                </a:lnTo>
                <a:lnTo>
                  <a:pt x="4526280" y="0"/>
                </a:lnTo>
                <a:lnTo>
                  <a:pt x="4545330" y="0"/>
                </a:lnTo>
                <a:lnTo>
                  <a:pt x="4545330" y="19049"/>
                </a:lnTo>
                <a:close/>
              </a:path>
              <a:path w="11280140" h="5674995">
                <a:moveTo>
                  <a:pt x="4583430" y="19049"/>
                </a:moveTo>
                <a:lnTo>
                  <a:pt x="4564380" y="19049"/>
                </a:lnTo>
                <a:lnTo>
                  <a:pt x="4564380" y="0"/>
                </a:lnTo>
                <a:lnTo>
                  <a:pt x="4583430" y="0"/>
                </a:lnTo>
                <a:lnTo>
                  <a:pt x="4583430" y="19049"/>
                </a:lnTo>
                <a:close/>
              </a:path>
              <a:path w="11280140" h="5674995">
                <a:moveTo>
                  <a:pt x="4621530" y="19049"/>
                </a:moveTo>
                <a:lnTo>
                  <a:pt x="4602480" y="19049"/>
                </a:lnTo>
                <a:lnTo>
                  <a:pt x="4602480" y="0"/>
                </a:lnTo>
                <a:lnTo>
                  <a:pt x="4621530" y="0"/>
                </a:lnTo>
                <a:lnTo>
                  <a:pt x="4621530" y="19049"/>
                </a:lnTo>
                <a:close/>
              </a:path>
              <a:path w="11280140" h="5674995">
                <a:moveTo>
                  <a:pt x="4659630" y="19049"/>
                </a:moveTo>
                <a:lnTo>
                  <a:pt x="4640580" y="19049"/>
                </a:lnTo>
                <a:lnTo>
                  <a:pt x="4640580" y="0"/>
                </a:lnTo>
                <a:lnTo>
                  <a:pt x="4659630" y="0"/>
                </a:lnTo>
                <a:lnTo>
                  <a:pt x="4659630" y="19049"/>
                </a:lnTo>
                <a:close/>
              </a:path>
              <a:path w="11280140" h="5674995">
                <a:moveTo>
                  <a:pt x="4697730" y="19049"/>
                </a:moveTo>
                <a:lnTo>
                  <a:pt x="4678680" y="19049"/>
                </a:lnTo>
                <a:lnTo>
                  <a:pt x="4678680" y="0"/>
                </a:lnTo>
                <a:lnTo>
                  <a:pt x="4697730" y="0"/>
                </a:lnTo>
                <a:lnTo>
                  <a:pt x="4697730" y="19049"/>
                </a:lnTo>
                <a:close/>
              </a:path>
              <a:path w="11280140" h="5674995">
                <a:moveTo>
                  <a:pt x="4735830" y="19049"/>
                </a:moveTo>
                <a:lnTo>
                  <a:pt x="4716780" y="19049"/>
                </a:lnTo>
                <a:lnTo>
                  <a:pt x="4716780" y="0"/>
                </a:lnTo>
                <a:lnTo>
                  <a:pt x="4735830" y="0"/>
                </a:lnTo>
                <a:lnTo>
                  <a:pt x="4735830" y="19049"/>
                </a:lnTo>
                <a:close/>
              </a:path>
              <a:path w="11280140" h="5674995">
                <a:moveTo>
                  <a:pt x="4773930" y="19049"/>
                </a:moveTo>
                <a:lnTo>
                  <a:pt x="4754880" y="19049"/>
                </a:lnTo>
                <a:lnTo>
                  <a:pt x="4754880" y="0"/>
                </a:lnTo>
                <a:lnTo>
                  <a:pt x="4773930" y="0"/>
                </a:lnTo>
                <a:lnTo>
                  <a:pt x="4773930" y="19049"/>
                </a:lnTo>
                <a:close/>
              </a:path>
              <a:path w="11280140" h="5674995">
                <a:moveTo>
                  <a:pt x="4812030" y="19049"/>
                </a:moveTo>
                <a:lnTo>
                  <a:pt x="4792980" y="19049"/>
                </a:lnTo>
                <a:lnTo>
                  <a:pt x="4792980" y="0"/>
                </a:lnTo>
                <a:lnTo>
                  <a:pt x="4812030" y="0"/>
                </a:lnTo>
                <a:lnTo>
                  <a:pt x="4812030" y="19049"/>
                </a:lnTo>
                <a:close/>
              </a:path>
              <a:path w="11280140" h="5674995">
                <a:moveTo>
                  <a:pt x="4850130" y="19049"/>
                </a:moveTo>
                <a:lnTo>
                  <a:pt x="4831080" y="19049"/>
                </a:lnTo>
                <a:lnTo>
                  <a:pt x="4831080" y="0"/>
                </a:lnTo>
                <a:lnTo>
                  <a:pt x="4850130" y="0"/>
                </a:lnTo>
                <a:lnTo>
                  <a:pt x="4850130" y="19049"/>
                </a:lnTo>
                <a:close/>
              </a:path>
              <a:path w="11280140" h="5674995">
                <a:moveTo>
                  <a:pt x="4888230" y="19049"/>
                </a:moveTo>
                <a:lnTo>
                  <a:pt x="4869180" y="19049"/>
                </a:lnTo>
                <a:lnTo>
                  <a:pt x="4869180" y="0"/>
                </a:lnTo>
                <a:lnTo>
                  <a:pt x="4888230" y="0"/>
                </a:lnTo>
                <a:lnTo>
                  <a:pt x="4888230" y="19049"/>
                </a:lnTo>
                <a:close/>
              </a:path>
              <a:path w="11280140" h="5674995">
                <a:moveTo>
                  <a:pt x="4926330" y="19049"/>
                </a:moveTo>
                <a:lnTo>
                  <a:pt x="4907280" y="19049"/>
                </a:lnTo>
                <a:lnTo>
                  <a:pt x="4907280" y="0"/>
                </a:lnTo>
                <a:lnTo>
                  <a:pt x="4926330" y="0"/>
                </a:lnTo>
                <a:lnTo>
                  <a:pt x="4926330" y="19049"/>
                </a:lnTo>
                <a:close/>
              </a:path>
              <a:path w="11280140" h="5674995">
                <a:moveTo>
                  <a:pt x="4964430" y="19049"/>
                </a:moveTo>
                <a:lnTo>
                  <a:pt x="4945380" y="19049"/>
                </a:lnTo>
                <a:lnTo>
                  <a:pt x="4945380" y="0"/>
                </a:lnTo>
                <a:lnTo>
                  <a:pt x="4964430" y="0"/>
                </a:lnTo>
                <a:lnTo>
                  <a:pt x="4964430" y="19049"/>
                </a:lnTo>
                <a:close/>
              </a:path>
              <a:path w="11280140" h="5674995">
                <a:moveTo>
                  <a:pt x="5002530" y="19049"/>
                </a:moveTo>
                <a:lnTo>
                  <a:pt x="4983480" y="19049"/>
                </a:lnTo>
                <a:lnTo>
                  <a:pt x="4983480" y="0"/>
                </a:lnTo>
                <a:lnTo>
                  <a:pt x="5002530" y="0"/>
                </a:lnTo>
                <a:lnTo>
                  <a:pt x="5002530" y="19049"/>
                </a:lnTo>
                <a:close/>
              </a:path>
              <a:path w="11280140" h="5674995">
                <a:moveTo>
                  <a:pt x="5040630" y="19049"/>
                </a:moveTo>
                <a:lnTo>
                  <a:pt x="5021580" y="19049"/>
                </a:lnTo>
                <a:lnTo>
                  <a:pt x="5021580" y="0"/>
                </a:lnTo>
                <a:lnTo>
                  <a:pt x="5040630" y="0"/>
                </a:lnTo>
                <a:lnTo>
                  <a:pt x="5040630" y="19049"/>
                </a:lnTo>
                <a:close/>
              </a:path>
              <a:path w="11280140" h="5674995">
                <a:moveTo>
                  <a:pt x="5078730" y="19049"/>
                </a:moveTo>
                <a:lnTo>
                  <a:pt x="5059680" y="19049"/>
                </a:lnTo>
                <a:lnTo>
                  <a:pt x="5059680" y="0"/>
                </a:lnTo>
                <a:lnTo>
                  <a:pt x="5078730" y="0"/>
                </a:lnTo>
                <a:lnTo>
                  <a:pt x="5078730" y="19049"/>
                </a:lnTo>
                <a:close/>
              </a:path>
              <a:path w="11280140" h="5674995">
                <a:moveTo>
                  <a:pt x="5116830" y="19049"/>
                </a:moveTo>
                <a:lnTo>
                  <a:pt x="5097780" y="19049"/>
                </a:lnTo>
                <a:lnTo>
                  <a:pt x="5097780" y="0"/>
                </a:lnTo>
                <a:lnTo>
                  <a:pt x="5116830" y="0"/>
                </a:lnTo>
                <a:lnTo>
                  <a:pt x="5116830" y="19049"/>
                </a:lnTo>
                <a:close/>
              </a:path>
              <a:path w="11280140" h="5674995">
                <a:moveTo>
                  <a:pt x="5154930" y="19049"/>
                </a:moveTo>
                <a:lnTo>
                  <a:pt x="5135880" y="19049"/>
                </a:lnTo>
                <a:lnTo>
                  <a:pt x="5135880" y="0"/>
                </a:lnTo>
                <a:lnTo>
                  <a:pt x="5154930" y="0"/>
                </a:lnTo>
                <a:lnTo>
                  <a:pt x="5154930" y="19049"/>
                </a:lnTo>
                <a:close/>
              </a:path>
              <a:path w="11280140" h="5674995">
                <a:moveTo>
                  <a:pt x="5193030" y="19049"/>
                </a:moveTo>
                <a:lnTo>
                  <a:pt x="5173980" y="19049"/>
                </a:lnTo>
                <a:lnTo>
                  <a:pt x="5173980" y="0"/>
                </a:lnTo>
                <a:lnTo>
                  <a:pt x="5193030" y="0"/>
                </a:lnTo>
                <a:lnTo>
                  <a:pt x="5193030" y="19049"/>
                </a:lnTo>
                <a:close/>
              </a:path>
              <a:path w="11280140" h="5674995">
                <a:moveTo>
                  <a:pt x="5231130" y="19049"/>
                </a:moveTo>
                <a:lnTo>
                  <a:pt x="5212080" y="19049"/>
                </a:lnTo>
                <a:lnTo>
                  <a:pt x="5212080" y="0"/>
                </a:lnTo>
                <a:lnTo>
                  <a:pt x="5231130" y="0"/>
                </a:lnTo>
                <a:lnTo>
                  <a:pt x="5231130" y="19049"/>
                </a:lnTo>
                <a:close/>
              </a:path>
              <a:path w="11280140" h="5674995">
                <a:moveTo>
                  <a:pt x="5269230" y="19049"/>
                </a:moveTo>
                <a:lnTo>
                  <a:pt x="5250180" y="19049"/>
                </a:lnTo>
                <a:lnTo>
                  <a:pt x="5250180" y="0"/>
                </a:lnTo>
                <a:lnTo>
                  <a:pt x="5269230" y="0"/>
                </a:lnTo>
                <a:lnTo>
                  <a:pt x="5269230" y="19049"/>
                </a:lnTo>
                <a:close/>
              </a:path>
              <a:path w="11280140" h="5674995">
                <a:moveTo>
                  <a:pt x="5307330" y="19049"/>
                </a:moveTo>
                <a:lnTo>
                  <a:pt x="5288280" y="19049"/>
                </a:lnTo>
                <a:lnTo>
                  <a:pt x="5288280" y="0"/>
                </a:lnTo>
                <a:lnTo>
                  <a:pt x="5307330" y="0"/>
                </a:lnTo>
                <a:lnTo>
                  <a:pt x="5307330" y="19049"/>
                </a:lnTo>
                <a:close/>
              </a:path>
              <a:path w="11280140" h="5674995">
                <a:moveTo>
                  <a:pt x="5345430" y="19049"/>
                </a:moveTo>
                <a:lnTo>
                  <a:pt x="5326380" y="19049"/>
                </a:lnTo>
                <a:lnTo>
                  <a:pt x="5326380" y="0"/>
                </a:lnTo>
                <a:lnTo>
                  <a:pt x="5345430" y="0"/>
                </a:lnTo>
                <a:lnTo>
                  <a:pt x="5345430" y="19049"/>
                </a:lnTo>
                <a:close/>
              </a:path>
              <a:path w="11280140" h="5674995">
                <a:moveTo>
                  <a:pt x="5383530" y="19049"/>
                </a:moveTo>
                <a:lnTo>
                  <a:pt x="5364480" y="19049"/>
                </a:lnTo>
                <a:lnTo>
                  <a:pt x="5364480" y="0"/>
                </a:lnTo>
                <a:lnTo>
                  <a:pt x="5383530" y="0"/>
                </a:lnTo>
                <a:lnTo>
                  <a:pt x="5383530" y="19049"/>
                </a:lnTo>
                <a:close/>
              </a:path>
              <a:path w="11280140" h="5674995">
                <a:moveTo>
                  <a:pt x="5421630" y="19049"/>
                </a:moveTo>
                <a:lnTo>
                  <a:pt x="5402580" y="19049"/>
                </a:lnTo>
                <a:lnTo>
                  <a:pt x="5402580" y="0"/>
                </a:lnTo>
                <a:lnTo>
                  <a:pt x="5421630" y="0"/>
                </a:lnTo>
                <a:lnTo>
                  <a:pt x="5421630" y="19049"/>
                </a:lnTo>
                <a:close/>
              </a:path>
              <a:path w="11280140" h="5674995">
                <a:moveTo>
                  <a:pt x="5459730" y="19049"/>
                </a:moveTo>
                <a:lnTo>
                  <a:pt x="5440680" y="19049"/>
                </a:lnTo>
                <a:lnTo>
                  <a:pt x="5440680" y="0"/>
                </a:lnTo>
                <a:lnTo>
                  <a:pt x="5459730" y="0"/>
                </a:lnTo>
                <a:lnTo>
                  <a:pt x="5459730" y="19049"/>
                </a:lnTo>
                <a:close/>
              </a:path>
              <a:path w="11280140" h="5674995">
                <a:moveTo>
                  <a:pt x="5497830" y="19049"/>
                </a:moveTo>
                <a:lnTo>
                  <a:pt x="5478780" y="19049"/>
                </a:lnTo>
                <a:lnTo>
                  <a:pt x="5478780" y="0"/>
                </a:lnTo>
                <a:lnTo>
                  <a:pt x="5497830" y="0"/>
                </a:lnTo>
                <a:lnTo>
                  <a:pt x="5497830" y="19049"/>
                </a:lnTo>
                <a:close/>
              </a:path>
              <a:path w="11280140" h="5674995">
                <a:moveTo>
                  <a:pt x="5535930" y="19049"/>
                </a:moveTo>
                <a:lnTo>
                  <a:pt x="5516880" y="19049"/>
                </a:lnTo>
                <a:lnTo>
                  <a:pt x="5516880" y="0"/>
                </a:lnTo>
                <a:lnTo>
                  <a:pt x="5535930" y="0"/>
                </a:lnTo>
                <a:lnTo>
                  <a:pt x="5535930" y="19049"/>
                </a:lnTo>
                <a:close/>
              </a:path>
              <a:path w="11280140" h="5674995">
                <a:moveTo>
                  <a:pt x="5574030" y="19049"/>
                </a:moveTo>
                <a:lnTo>
                  <a:pt x="5554980" y="19049"/>
                </a:lnTo>
                <a:lnTo>
                  <a:pt x="5554980" y="0"/>
                </a:lnTo>
                <a:lnTo>
                  <a:pt x="5574030" y="0"/>
                </a:lnTo>
                <a:lnTo>
                  <a:pt x="5574030" y="19049"/>
                </a:lnTo>
                <a:close/>
              </a:path>
              <a:path w="11280140" h="5674995">
                <a:moveTo>
                  <a:pt x="5612130" y="19049"/>
                </a:moveTo>
                <a:lnTo>
                  <a:pt x="5593080" y="19049"/>
                </a:lnTo>
                <a:lnTo>
                  <a:pt x="5593080" y="0"/>
                </a:lnTo>
                <a:lnTo>
                  <a:pt x="5612130" y="0"/>
                </a:lnTo>
                <a:lnTo>
                  <a:pt x="5612130" y="19049"/>
                </a:lnTo>
                <a:close/>
              </a:path>
              <a:path w="11280140" h="5674995">
                <a:moveTo>
                  <a:pt x="5650230" y="19049"/>
                </a:moveTo>
                <a:lnTo>
                  <a:pt x="5631180" y="19049"/>
                </a:lnTo>
                <a:lnTo>
                  <a:pt x="5631180" y="0"/>
                </a:lnTo>
                <a:lnTo>
                  <a:pt x="5650230" y="0"/>
                </a:lnTo>
                <a:lnTo>
                  <a:pt x="5650230" y="19049"/>
                </a:lnTo>
                <a:close/>
              </a:path>
              <a:path w="11280140" h="5674995">
                <a:moveTo>
                  <a:pt x="5688330" y="19049"/>
                </a:moveTo>
                <a:lnTo>
                  <a:pt x="5669280" y="19049"/>
                </a:lnTo>
                <a:lnTo>
                  <a:pt x="5669280" y="0"/>
                </a:lnTo>
                <a:lnTo>
                  <a:pt x="5688330" y="0"/>
                </a:lnTo>
                <a:lnTo>
                  <a:pt x="5688330" y="19049"/>
                </a:lnTo>
                <a:close/>
              </a:path>
              <a:path w="11280140" h="5674995">
                <a:moveTo>
                  <a:pt x="5726430" y="19049"/>
                </a:moveTo>
                <a:lnTo>
                  <a:pt x="5707380" y="19049"/>
                </a:lnTo>
                <a:lnTo>
                  <a:pt x="5707380" y="0"/>
                </a:lnTo>
                <a:lnTo>
                  <a:pt x="5726430" y="0"/>
                </a:lnTo>
                <a:lnTo>
                  <a:pt x="5726430" y="19049"/>
                </a:lnTo>
                <a:close/>
              </a:path>
              <a:path w="11280140" h="5674995">
                <a:moveTo>
                  <a:pt x="5764530" y="19049"/>
                </a:moveTo>
                <a:lnTo>
                  <a:pt x="5745480" y="19049"/>
                </a:lnTo>
                <a:lnTo>
                  <a:pt x="5745480" y="0"/>
                </a:lnTo>
                <a:lnTo>
                  <a:pt x="5764530" y="0"/>
                </a:lnTo>
                <a:lnTo>
                  <a:pt x="5764530" y="19049"/>
                </a:lnTo>
                <a:close/>
              </a:path>
              <a:path w="11280140" h="5674995">
                <a:moveTo>
                  <a:pt x="5802630" y="19049"/>
                </a:moveTo>
                <a:lnTo>
                  <a:pt x="5783580" y="19049"/>
                </a:lnTo>
                <a:lnTo>
                  <a:pt x="5783580" y="0"/>
                </a:lnTo>
                <a:lnTo>
                  <a:pt x="5802630" y="0"/>
                </a:lnTo>
                <a:lnTo>
                  <a:pt x="5802630" y="19049"/>
                </a:lnTo>
                <a:close/>
              </a:path>
              <a:path w="11280140" h="5674995">
                <a:moveTo>
                  <a:pt x="5840730" y="19049"/>
                </a:moveTo>
                <a:lnTo>
                  <a:pt x="5821680" y="19049"/>
                </a:lnTo>
                <a:lnTo>
                  <a:pt x="5821680" y="0"/>
                </a:lnTo>
                <a:lnTo>
                  <a:pt x="5840730" y="0"/>
                </a:lnTo>
                <a:lnTo>
                  <a:pt x="5840730" y="19049"/>
                </a:lnTo>
                <a:close/>
              </a:path>
              <a:path w="11280140" h="5674995">
                <a:moveTo>
                  <a:pt x="5878830" y="19049"/>
                </a:moveTo>
                <a:lnTo>
                  <a:pt x="5859780" y="19049"/>
                </a:lnTo>
                <a:lnTo>
                  <a:pt x="5859780" y="0"/>
                </a:lnTo>
                <a:lnTo>
                  <a:pt x="5878830" y="0"/>
                </a:lnTo>
                <a:lnTo>
                  <a:pt x="5878830" y="19049"/>
                </a:lnTo>
                <a:close/>
              </a:path>
              <a:path w="11280140" h="5674995">
                <a:moveTo>
                  <a:pt x="5916930" y="19049"/>
                </a:moveTo>
                <a:lnTo>
                  <a:pt x="5897880" y="19049"/>
                </a:lnTo>
                <a:lnTo>
                  <a:pt x="5897880" y="0"/>
                </a:lnTo>
                <a:lnTo>
                  <a:pt x="5916930" y="0"/>
                </a:lnTo>
                <a:lnTo>
                  <a:pt x="5916930" y="19049"/>
                </a:lnTo>
                <a:close/>
              </a:path>
              <a:path w="11280140" h="5674995">
                <a:moveTo>
                  <a:pt x="5955030" y="19049"/>
                </a:moveTo>
                <a:lnTo>
                  <a:pt x="5935980" y="19049"/>
                </a:lnTo>
                <a:lnTo>
                  <a:pt x="5935980" y="0"/>
                </a:lnTo>
                <a:lnTo>
                  <a:pt x="5955030" y="0"/>
                </a:lnTo>
                <a:lnTo>
                  <a:pt x="5955030" y="19049"/>
                </a:lnTo>
                <a:close/>
              </a:path>
              <a:path w="11280140" h="5674995">
                <a:moveTo>
                  <a:pt x="5993130" y="19049"/>
                </a:moveTo>
                <a:lnTo>
                  <a:pt x="5974080" y="19049"/>
                </a:lnTo>
                <a:lnTo>
                  <a:pt x="5974080" y="0"/>
                </a:lnTo>
                <a:lnTo>
                  <a:pt x="5993130" y="0"/>
                </a:lnTo>
                <a:lnTo>
                  <a:pt x="5993130" y="19049"/>
                </a:lnTo>
                <a:close/>
              </a:path>
              <a:path w="11280140" h="5674995">
                <a:moveTo>
                  <a:pt x="6031230" y="19049"/>
                </a:moveTo>
                <a:lnTo>
                  <a:pt x="6012180" y="19049"/>
                </a:lnTo>
                <a:lnTo>
                  <a:pt x="6012180" y="0"/>
                </a:lnTo>
                <a:lnTo>
                  <a:pt x="6031230" y="0"/>
                </a:lnTo>
                <a:lnTo>
                  <a:pt x="6031230" y="19049"/>
                </a:lnTo>
                <a:close/>
              </a:path>
              <a:path w="11280140" h="5674995">
                <a:moveTo>
                  <a:pt x="6069330" y="19049"/>
                </a:moveTo>
                <a:lnTo>
                  <a:pt x="6050280" y="19049"/>
                </a:lnTo>
                <a:lnTo>
                  <a:pt x="6050280" y="0"/>
                </a:lnTo>
                <a:lnTo>
                  <a:pt x="6069330" y="0"/>
                </a:lnTo>
                <a:lnTo>
                  <a:pt x="6069330" y="19049"/>
                </a:lnTo>
                <a:close/>
              </a:path>
              <a:path w="11280140" h="5674995">
                <a:moveTo>
                  <a:pt x="6107430" y="19049"/>
                </a:moveTo>
                <a:lnTo>
                  <a:pt x="6088380" y="19049"/>
                </a:lnTo>
                <a:lnTo>
                  <a:pt x="6088380" y="0"/>
                </a:lnTo>
                <a:lnTo>
                  <a:pt x="6107430" y="0"/>
                </a:lnTo>
                <a:lnTo>
                  <a:pt x="6107430" y="19049"/>
                </a:lnTo>
                <a:close/>
              </a:path>
              <a:path w="11280140" h="5674995">
                <a:moveTo>
                  <a:pt x="6145530" y="19049"/>
                </a:moveTo>
                <a:lnTo>
                  <a:pt x="6126480" y="19049"/>
                </a:lnTo>
                <a:lnTo>
                  <a:pt x="6126480" y="0"/>
                </a:lnTo>
                <a:lnTo>
                  <a:pt x="6145530" y="0"/>
                </a:lnTo>
                <a:lnTo>
                  <a:pt x="6145530" y="19049"/>
                </a:lnTo>
                <a:close/>
              </a:path>
              <a:path w="11280140" h="5674995">
                <a:moveTo>
                  <a:pt x="6183630" y="19049"/>
                </a:moveTo>
                <a:lnTo>
                  <a:pt x="6164580" y="19049"/>
                </a:lnTo>
                <a:lnTo>
                  <a:pt x="6164580" y="0"/>
                </a:lnTo>
                <a:lnTo>
                  <a:pt x="6183630" y="0"/>
                </a:lnTo>
                <a:lnTo>
                  <a:pt x="6183630" y="19049"/>
                </a:lnTo>
                <a:close/>
              </a:path>
              <a:path w="11280140" h="5674995">
                <a:moveTo>
                  <a:pt x="6221730" y="19049"/>
                </a:moveTo>
                <a:lnTo>
                  <a:pt x="6202680" y="19049"/>
                </a:lnTo>
                <a:lnTo>
                  <a:pt x="6202680" y="0"/>
                </a:lnTo>
                <a:lnTo>
                  <a:pt x="6221730" y="0"/>
                </a:lnTo>
                <a:lnTo>
                  <a:pt x="6221730" y="19049"/>
                </a:lnTo>
                <a:close/>
              </a:path>
              <a:path w="11280140" h="5674995">
                <a:moveTo>
                  <a:pt x="6259830" y="19049"/>
                </a:moveTo>
                <a:lnTo>
                  <a:pt x="6240780" y="19049"/>
                </a:lnTo>
                <a:lnTo>
                  <a:pt x="6240780" y="0"/>
                </a:lnTo>
                <a:lnTo>
                  <a:pt x="6259830" y="0"/>
                </a:lnTo>
                <a:lnTo>
                  <a:pt x="6259830" y="19049"/>
                </a:lnTo>
                <a:close/>
              </a:path>
              <a:path w="11280140" h="5674995">
                <a:moveTo>
                  <a:pt x="6297930" y="19049"/>
                </a:moveTo>
                <a:lnTo>
                  <a:pt x="6278880" y="19049"/>
                </a:lnTo>
                <a:lnTo>
                  <a:pt x="6278880" y="0"/>
                </a:lnTo>
                <a:lnTo>
                  <a:pt x="6297930" y="0"/>
                </a:lnTo>
                <a:lnTo>
                  <a:pt x="6297930" y="19049"/>
                </a:lnTo>
                <a:close/>
              </a:path>
              <a:path w="11280140" h="5674995">
                <a:moveTo>
                  <a:pt x="6336030" y="19049"/>
                </a:moveTo>
                <a:lnTo>
                  <a:pt x="6316980" y="19049"/>
                </a:lnTo>
                <a:lnTo>
                  <a:pt x="6316980" y="0"/>
                </a:lnTo>
                <a:lnTo>
                  <a:pt x="6336030" y="0"/>
                </a:lnTo>
                <a:lnTo>
                  <a:pt x="6336030" y="19049"/>
                </a:lnTo>
                <a:close/>
              </a:path>
              <a:path w="11280140" h="5674995">
                <a:moveTo>
                  <a:pt x="6374130" y="19049"/>
                </a:moveTo>
                <a:lnTo>
                  <a:pt x="6355080" y="19049"/>
                </a:lnTo>
                <a:lnTo>
                  <a:pt x="6355080" y="0"/>
                </a:lnTo>
                <a:lnTo>
                  <a:pt x="6374130" y="0"/>
                </a:lnTo>
                <a:lnTo>
                  <a:pt x="6374130" y="19049"/>
                </a:lnTo>
                <a:close/>
              </a:path>
              <a:path w="11280140" h="5674995">
                <a:moveTo>
                  <a:pt x="6412230" y="19049"/>
                </a:moveTo>
                <a:lnTo>
                  <a:pt x="6393180" y="19049"/>
                </a:lnTo>
                <a:lnTo>
                  <a:pt x="6393180" y="0"/>
                </a:lnTo>
                <a:lnTo>
                  <a:pt x="6412230" y="0"/>
                </a:lnTo>
                <a:lnTo>
                  <a:pt x="6412230" y="19049"/>
                </a:lnTo>
                <a:close/>
              </a:path>
              <a:path w="11280140" h="5674995">
                <a:moveTo>
                  <a:pt x="6450330" y="19049"/>
                </a:moveTo>
                <a:lnTo>
                  <a:pt x="6431280" y="19049"/>
                </a:lnTo>
                <a:lnTo>
                  <a:pt x="6431280" y="0"/>
                </a:lnTo>
                <a:lnTo>
                  <a:pt x="6450330" y="0"/>
                </a:lnTo>
                <a:lnTo>
                  <a:pt x="6450330" y="19049"/>
                </a:lnTo>
                <a:close/>
              </a:path>
              <a:path w="11280140" h="5674995">
                <a:moveTo>
                  <a:pt x="6488430" y="19049"/>
                </a:moveTo>
                <a:lnTo>
                  <a:pt x="6469380" y="19049"/>
                </a:lnTo>
                <a:lnTo>
                  <a:pt x="6469380" y="0"/>
                </a:lnTo>
                <a:lnTo>
                  <a:pt x="6488430" y="0"/>
                </a:lnTo>
                <a:lnTo>
                  <a:pt x="6488430" y="19049"/>
                </a:lnTo>
                <a:close/>
              </a:path>
              <a:path w="11280140" h="5674995">
                <a:moveTo>
                  <a:pt x="6526530" y="19049"/>
                </a:moveTo>
                <a:lnTo>
                  <a:pt x="6507480" y="19049"/>
                </a:lnTo>
                <a:lnTo>
                  <a:pt x="6507480" y="0"/>
                </a:lnTo>
                <a:lnTo>
                  <a:pt x="6526530" y="0"/>
                </a:lnTo>
                <a:lnTo>
                  <a:pt x="6526530" y="19049"/>
                </a:lnTo>
                <a:close/>
              </a:path>
              <a:path w="11280140" h="5674995">
                <a:moveTo>
                  <a:pt x="6564630" y="19049"/>
                </a:moveTo>
                <a:lnTo>
                  <a:pt x="6545580" y="19049"/>
                </a:lnTo>
                <a:lnTo>
                  <a:pt x="6545580" y="0"/>
                </a:lnTo>
                <a:lnTo>
                  <a:pt x="6564630" y="0"/>
                </a:lnTo>
                <a:lnTo>
                  <a:pt x="6564630" y="19049"/>
                </a:lnTo>
                <a:close/>
              </a:path>
              <a:path w="11280140" h="5674995">
                <a:moveTo>
                  <a:pt x="6602730" y="19049"/>
                </a:moveTo>
                <a:lnTo>
                  <a:pt x="6583680" y="19049"/>
                </a:lnTo>
                <a:lnTo>
                  <a:pt x="6583680" y="0"/>
                </a:lnTo>
                <a:lnTo>
                  <a:pt x="6602730" y="0"/>
                </a:lnTo>
                <a:lnTo>
                  <a:pt x="6602730" y="19049"/>
                </a:lnTo>
                <a:close/>
              </a:path>
              <a:path w="11280140" h="5674995">
                <a:moveTo>
                  <a:pt x="6640830" y="19049"/>
                </a:moveTo>
                <a:lnTo>
                  <a:pt x="6621780" y="19049"/>
                </a:lnTo>
                <a:lnTo>
                  <a:pt x="6621780" y="0"/>
                </a:lnTo>
                <a:lnTo>
                  <a:pt x="6640830" y="0"/>
                </a:lnTo>
                <a:lnTo>
                  <a:pt x="6640830" y="19049"/>
                </a:lnTo>
                <a:close/>
              </a:path>
              <a:path w="11280140" h="5674995">
                <a:moveTo>
                  <a:pt x="6678930" y="19049"/>
                </a:moveTo>
                <a:lnTo>
                  <a:pt x="6659880" y="19049"/>
                </a:lnTo>
                <a:lnTo>
                  <a:pt x="6659880" y="0"/>
                </a:lnTo>
                <a:lnTo>
                  <a:pt x="6678930" y="0"/>
                </a:lnTo>
                <a:lnTo>
                  <a:pt x="6678930" y="19049"/>
                </a:lnTo>
                <a:close/>
              </a:path>
              <a:path w="11280140" h="5674995">
                <a:moveTo>
                  <a:pt x="6717030" y="19049"/>
                </a:moveTo>
                <a:lnTo>
                  <a:pt x="6697980" y="19049"/>
                </a:lnTo>
                <a:lnTo>
                  <a:pt x="6697980" y="0"/>
                </a:lnTo>
                <a:lnTo>
                  <a:pt x="6717030" y="0"/>
                </a:lnTo>
                <a:lnTo>
                  <a:pt x="6717030" y="19049"/>
                </a:lnTo>
                <a:close/>
              </a:path>
              <a:path w="11280140" h="5674995">
                <a:moveTo>
                  <a:pt x="6755130" y="19049"/>
                </a:moveTo>
                <a:lnTo>
                  <a:pt x="6736080" y="19049"/>
                </a:lnTo>
                <a:lnTo>
                  <a:pt x="6736080" y="0"/>
                </a:lnTo>
                <a:lnTo>
                  <a:pt x="6755130" y="0"/>
                </a:lnTo>
                <a:lnTo>
                  <a:pt x="6755130" y="19049"/>
                </a:lnTo>
                <a:close/>
              </a:path>
              <a:path w="11280140" h="5674995">
                <a:moveTo>
                  <a:pt x="6793230" y="19049"/>
                </a:moveTo>
                <a:lnTo>
                  <a:pt x="6774180" y="19049"/>
                </a:lnTo>
                <a:lnTo>
                  <a:pt x="6774180" y="0"/>
                </a:lnTo>
                <a:lnTo>
                  <a:pt x="6793230" y="0"/>
                </a:lnTo>
                <a:lnTo>
                  <a:pt x="6793230" y="19049"/>
                </a:lnTo>
                <a:close/>
              </a:path>
              <a:path w="11280140" h="5674995">
                <a:moveTo>
                  <a:pt x="6831330" y="19049"/>
                </a:moveTo>
                <a:lnTo>
                  <a:pt x="6812280" y="19049"/>
                </a:lnTo>
                <a:lnTo>
                  <a:pt x="6812280" y="0"/>
                </a:lnTo>
                <a:lnTo>
                  <a:pt x="6831330" y="0"/>
                </a:lnTo>
                <a:lnTo>
                  <a:pt x="6831330" y="19049"/>
                </a:lnTo>
                <a:close/>
              </a:path>
              <a:path w="11280140" h="5674995">
                <a:moveTo>
                  <a:pt x="6869430" y="19049"/>
                </a:moveTo>
                <a:lnTo>
                  <a:pt x="6850380" y="19049"/>
                </a:lnTo>
                <a:lnTo>
                  <a:pt x="6850380" y="0"/>
                </a:lnTo>
                <a:lnTo>
                  <a:pt x="6869430" y="0"/>
                </a:lnTo>
                <a:lnTo>
                  <a:pt x="6869430" y="19049"/>
                </a:lnTo>
                <a:close/>
              </a:path>
              <a:path w="11280140" h="5674995">
                <a:moveTo>
                  <a:pt x="6907530" y="19049"/>
                </a:moveTo>
                <a:lnTo>
                  <a:pt x="6888480" y="19049"/>
                </a:lnTo>
                <a:lnTo>
                  <a:pt x="6888480" y="0"/>
                </a:lnTo>
                <a:lnTo>
                  <a:pt x="6907530" y="0"/>
                </a:lnTo>
                <a:lnTo>
                  <a:pt x="6907530" y="19049"/>
                </a:lnTo>
                <a:close/>
              </a:path>
              <a:path w="11280140" h="5674995">
                <a:moveTo>
                  <a:pt x="6945630" y="19049"/>
                </a:moveTo>
                <a:lnTo>
                  <a:pt x="6926580" y="19049"/>
                </a:lnTo>
                <a:lnTo>
                  <a:pt x="6926580" y="0"/>
                </a:lnTo>
                <a:lnTo>
                  <a:pt x="6945630" y="0"/>
                </a:lnTo>
                <a:lnTo>
                  <a:pt x="6945630" y="19049"/>
                </a:lnTo>
                <a:close/>
              </a:path>
              <a:path w="11280140" h="5674995">
                <a:moveTo>
                  <a:pt x="6983730" y="19049"/>
                </a:moveTo>
                <a:lnTo>
                  <a:pt x="6964680" y="19049"/>
                </a:lnTo>
                <a:lnTo>
                  <a:pt x="6964680" y="0"/>
                </a:lnTo>
                <a:lnTo>
                  <a:pt x="6983730" y="0"/>
                </a:lnTo>
                <a:lnTo>
                  <a:pt x="6983730" y="19049"/>
                </a:lnTo>
                <a:close/>
              </a:path>
              <a:path w="11280140" h="5674995">
                <a:moveTo>
                  <a:pt x="7021830" y="19049"/>
                </a:moveTo>
                <a:lnTo>
                  <a:pt x="7002780" y="19049"/>
                </a:lnTo>
                <a:lnTo>
                  <a:pt x="7002780" y="0"/>
                </a:lnTo>
                <a:lnTo>
                  <a:pt x="7021830" y="0"/>
                </a:lnTo>
                <a:lnTo>
                  <a:pt x="7021830" y="19049"/>
                </a:lnTo>
                <a:close/>
              </a:path>
              <a:path w="11280140" h="5674995">
                <a:moveTo>
                  <a:pt x="7059930" y="19049"/>
                </a:moveTo>
                <a:lnTo>
                  <a:pt x="7040880" y="19049"/>
                </a:lnTo>
                <a:lnTo>
                  <a:pt x="7040880" y="0"/>
                </a:lnTo>
                <a:lnTo>
                  <a:pt x="7059930" y="0"/>
                </a:lnTo>
                <a:lnTo>
                  <a:pt x="7059930" y="19049"/>
                </a:lnTo>
                <a:close/>
              </a:path>
              <a:path w="11280140" h="5674995">
                <a:moveTo>
                  <a:pt x="7098030" y="19049"/>
                </a:moveTo>
                <a:lnTo>
                  <a:pt x="7078980" y="19049"/>
                </a:lnTo>
                <a:lnTo>
                  <a:pt x="7078980" y="0"/>
                </a:lnTo>
                <a:lnTo>
                  <a:pt x="7098030" y="0"/>
                </a:lnTo>
                <a:lnTo>
                  <a:pt x="7098030" y="19049"/>
                </a:lnTo>
                <a:close/>
              </a:path>
              <a:path w="11280140" h="5674995">
                <a:moveTo>
                  <a:pt x="7136130" y="19049"/>
                </a:moveTo>
                <a:lnTo>
                  <a:pt x="7117080" y="19049"/>
                </a:lnTo>
                <a:lnTo>
                  <a:pt x="7117080" y="0"/>
                </a:lnTo>
                <a:lnTo>
                  <a:pt x="7136130" y="0"/>
                </a:lnTo>
                <a:lnTo>
                  <a:pt x="7136130" y="19049"/>
                </a:lnTo>
                <a:close/>
              </a:path>
              <a:path w="11280140" h="5674995">
                <a:moveTo>
                  <a:pt x="7174230" y="19049"/>
                </a:moveTo>
                <a:lnTo>
                  <a:pt x="7155180" y="19049"/>
                </a:lnTo>
                <a:lnTo>
                  <a:pt x="7155180" y="0"/>
                </a:lnTo>
                <a:lnTo>
                  <a:pt x="7174230" y="0"/>
                </a:lnTo>
                <a:lnTo>
                  <a:pt x="7174230" y="19049"/>
                </a:lnTo>
                <a:close/>
              </a:path>
              <a:path w="11280140" h="5674995">
                <a:moveTo>
                  <a:pt x="7212330" y="19049"/>
                </a:moveTo>
                <a:lnTo>
                  <a:pt x="7193280" y="19049"/>
                </a:lnTo>
                <a:lnTo>
                  <a:pt x="7193280" y="0"/>
                </a:lnTo>
                <a:lnTo>
                  <a:pt x="7212330" y="0"/>
                </a:lnTo>
                <a:lnTo>
                  <a:pt x="7212330" y="19049"/>
                </a:lnTo>
                <a:close/>
              </a:path>
              <a:path w="11280140" h="5674995">
                <a:moveTo>
                  <a:pt x="7250430" y="19049"/>
                </a:moveTo>
                <a:lnTo>
                  <a:pt x="7231380" y="19049"/>
                </a:lnTo>
                <a:lnTo>
                  <a:pt x="7231380" y="0"/>
                </a:lnTo>
                <a:lnTo>
                  <a:pt x="7250430" y="0"/>
                </a:lnTo>
                <a:lnTo>
                  <a:pt x="7250430" y="19049"/>
                </a:lnTo>
                <a:close/>
              </a:path>
              <a:path w="11280140" h="5674995">
                <a:moveTo>
                  <a:pt x="7288530" y="19049"/>
                </a:moveTo>
                <a:lnTo>
                  <a:pt x="7269480" y="19049"/>
                </a:lnTo>
                <a:lnTo>
                  <a:pt x="7269480" y="0"/>
                </a:lnTo>
                <a:lnTo>
                  <a:pt x="7288530" y="0"/>
                </a:lnTo>
                <a:lnTo>
                  <a:pt x="7288530" y="19049"/>
                </a:lnTo>
                <a:close/>
              </a:path>
              <a:path w="11280140" h="5674995">
                <a:moveTo>
                  <a:pt x="7326630" y="19049"/>
                </a:moveTo>
                <a:lnTo>
                  <a:pt x="7307580" y="19049"/>
                </a:lnTo>
                <a:lnTo>
                  <a:pt x="7307580" y="0"/>
                </a:lnTo>
                <a:lnTo>
                  <a:pt x="7326630" y="0"/>
                </a:lnTo>
                <a:lnTo>
                  <a:pt x="7326630" y="19049"/>
                </a:lnTo>
                <a:close/>
              </a:path>
              <a:path w="11280140" h="5674995">
                <a:moveTo>
                  <a:pt x="7364730" y="19049"/>
                </a:moveTo>
                <a:lnTo>
                  <a:pt x="7345680" y="19049"/>
                </a:lnTo>
                <a:lnTo>
                  <a:pt x="7345680" y="0"/>
                </a:lnTo>
                <a:lnTo>
                  <a:pt x="7364730" y="0"/>
                </a:lnTo>
                <a:lnTo>
                  <a:pt x="7364730" y="19049"/>
                </a:lnTo>
                <a:close/>
              </a:path>
              <a:path w="11280140" h="5674995">
                <a:moveTo>
                  <a:pt x="7402830" y="19049"/>
                </a:moveTo>
                <a:lnTo>
                  <a:pt x="7383780" y="19049"/>
                </a:lnTo>
                <a:lnTo>
                  <a:pt x="7383780" y="0"/>
                </a:lnTo>
                <a:lnTo>
                  <a:pt x="7402830" y="0"/>
                </a:lnTo>
                <a:lnTo>
                  <a:pt x="7402830" y="19049"/>
                </a:lnTo>
                <a:close/>
              </a:path>
              <a:path w="11280140" h="5674995">
                <a:moveTo>
                  <a:pt x="7440930" y="19049"/>
                </a:moveTo>
                <a:lnTo>
                  <a:pt x="7421880" y="19049"/>
                </a:lnTo>
                <a:lnTo>
                  <a:pt x="7421880" y="0"/>
                </a:lnTo>
                <a:lnTo>
                  <a:pt x="7440930" y="0"/>
                </a:lnTo>
                <a:lnTo>
                  <a:pt x="7440930" y="19049"/>
                </a:lnTo>
                <a:close/>
              </a:path>
              <a:path w="11280140" h="5674995">
                <a:moveTo>
                  <a:pt x="7479030" y="19049"/>
                </a:moveTo>
                <a:lnTo>
                  <a:pt x="7459980" y="19049"/>
                </a:lnTo>
                <a:lnTo>
                  <a:pt x="7459980" y="0"/>
                </a:lnTo>
                <a:lnTo>
                  <a:pt x="7479030" y="0"/>
                </a:lnTo>
                <a:lnTo>
                  <a:pt x="7479030" y="19049"/>
                </a:lnTo>
                <a:close/>
              </a:path>
              <a:path w="11280140" h="5674995">
                <a:moveTo>
                  <a:pt x="7517130" y="19049"/>
                </a:moveTo>
                <a:lnTo>
                  <a:pt x="7498080" y="19049"/>
                </a:lnTo>
                <a:lnTo>
                  <a:pt x="7498080" y="0"/>
                </a:lnTo>
                <a:lnTo>
                  <a:pt x="7517130" y="0"/>
                </a:lnTo>
                <a:lnTo>
                  <a:pt x="7517130" y="19049"/>
                </a:lnTo>
                <a:close/>
              </a:path>
              <a:path w="11280140" h="5674995">
                <a:moveTo>
                  <a:pt x="7555230" y="19049"/>
                </a:moveTo>
                <a:lnTo>
                  <a:pt x="7536180" y="19049"/>
                </a:lnTo>
                <a:lnTo>
                  <a:pt x="7536180" y="0"/>
                </a:lnTo>
                <a:lnTo>
                  <a:pt x="7555230" y="0"/>
                </a:lnTo>
                <a:lnTo>
                  <a:pt x="7555230" y="19049"/>
                </a:lnTo>
                <a:close/>
              </a:path>
              <a:path w="11280140" h="5674995">
                <a:moveTo>
                  <a:pt x="7593330" y="19049"/>
                </a:moveTo>
                <a:lnTo>
                  <a:pt x="7574280" y="19049"/>
                </a:lnTo>
                <a:lnTo>
                  <a:pt x="7574280" y="0"/>
                </a:lnTo>
                <a:lnTo>
                  <a:pt x="7593330" y="0"/>
                </a:lnTo>
                <a:lnTo>
                  <a:pt x="7593330" y="19049"/>
                </a:lnTo>
                <a:close/>
              </a:path>
              <a:path w="11280140" h="5674995">
                <a:moveTo>
                  <a:pt x="7631430" y="19049"/>
                </a:moveTo>
                <a:lnTo>
                  <a:pt x="7612380" y="19049"/>
                </a:lnTo>
                <a:lnTo>
                  <a:pt x="7612380" y="0"/>
                </a:lnTo>
                <a:lnTo>
                  <a:pt x="7631430" y="0"/>
                </a:lnTo>
                <a:lnTo>
                  <a:pt x="7631430" y="19049"/>
                </a:lnTo>
                <a:close/>
              </a:path>
              <a:path w="11280140" h="5674995">
                <a:moveTo>
                  <a:pt x="7669530" y="19049"/>
                </a:moveTo>
                <a:lnTo>
                  <a:pt x="7650480" y="19049"/>
                </a:lnTo>
                <a:lnTo>
                  <a:pt x="7650480" y="0"/>
                </a:lnTo>
                <a:lnTo>
                  <a:pt x="7669530" y="0"/>
                </a:lnTo>
                <a:lnTo>
                  <a:pt x="7669530" y="19049"/>
                </a:lnTo>
                <a:close/>
              </a:path>
              <a:path w="11280140" h="5674995">
                <a:moveTo>
                  <a:pt x="7707630" y="19049"/>
                </a:moveTo>
                <a:lnTo>
                  <a:pt x="7688580" y="19049"/>
                </a:lnTo>
                <a:lnTo>
                  <a:pt x="7688580" y="0"/>
                </a:lnTo>
                <a:lnTo>
                  <a:pt x="7707630" y="0"/>
                </a:lnTo>
                <a:lnTo>
                  <a:pt x="7707630" y="19049"/>
                </a:lnTo>
                <a:close/>
              </a:path>
              <a:path w="11280140" h="5674995">
                <a:moveTo>
                  <a:pt x="7745730" y="19049"/>
                </a:moveTo>
                <a:lnTo>
                  <a:pt x="7726680" y="19049"/>
                </a:lnTo>
                <a:lnTo>
                  <a:pt x="7726680" y="0"/>
                </a:lnTo>
                <a:lnTo>
                  <a:pt x="7745730" y="0"/>
                </a:lnTo>
                <a:lnTo>
                  <a:pt x="7745730" y="19049"/>
                </a:lnTo>
                <a:close/>
              </a:path>
              <a:path w="11280140" h="5674995">
                <a:moveTo>
                  <a:pt x="7783830" y="19049"/>
                </a:moveTo>
                <a:lnTo>
                  <a:pt x="7764780" y="19049"/>
                </a:lnTo>
                <a:lnTo>
                  <a:pt x="7764780" y="0"/>
                </a:lnTo>
                <a:lnTo>
                  <a:pt x="7783830" y="0"/>
                </a:lnTo>
                <a:lnTo>
                  <a:pt x="7783830" y="19049"/>
                </a:lnTo>
                <a:close/>
              </a:path>
              <a:path w="11280140" h="5674995">
                <a:moveTo>
                  <a:pt x="7821930" y="19049"/>
                </a:moveTo>
                <a:lnTo>
                  <a:pt x="7802880" y="19049"/>
                </a:lnTo>
                <a:lnTo>
                  <a:pt x="7802880" y="0"/>
                </a:lnTo>
                <a:lnTo>
                  <a:pt x="7821930" y="0"/>
                </a:lnTo>
                <a:lnTo>
                  <a:pt x="7821930" y="19049"/>
                </a:lnTo>
                <a:close/>
              </a:path>
              <a:path w="11280140" h="5674995">
                <a:moveTo>
                  <a:pt x="7860030" y="19049"/>
                </a:moveTo>
                <a:lnTo>
                  <a:pt x="7840980" y="19049"/>
                </a:lnTo>
                <a:lnTo>
                  <a:pt x="7840980" y="0"/>
                </a:lnTo>
                <a:lnTo>
                  <a:pt x="7860030" y="0"/>
                </a:lnTo>
                <a:lnTo>
                  <a:pt x="7860030" y="19049"/>
                </a:lnTo>
                <a:close/>
              </a:path>
              <a:path w="11280140" h="5674995">
                <a:moveTo>
                  <a:pt x="7898130" y="19049"/>
                </a:moveTo>
                <a:lnTo>
                  <a:pt x="7879080" y="19049"/>
                </a:lnTo>
                <a:lnTo>
                  <a:pt x="7879080" y="0"/>
                </a:lnTo>
                <a:lnTo>
                  <a:pt x="7898130" y="0"/>
                </a:lnTo>
                <a:lnTo>
                  <a:pt x="7898130" y="19049"/>
                </a:lnTo>
                <a:close/>
              </a:path>
              <a:path w="11280140" h="5674995">
                <a:moveTo>
                  <a:pt x="7936230" y="19049"/>
                </a:moveTo>
                <a:lnTo>
                  <a:pt x="7917180" y="19049"/>
                </a:lnTo>
                <a:lnTo>
                  <a:pt x="7917180" y="0"/>
                </a:lnTo>
                <a:lnTo>
                  <a:pt x="7936230" y="0"/>
                </a:lnTo>
                <a:lnTo>
                  <a:pt x="7936230" y="19049"/>
                </a:lnTo>
                <a:close/>
              </a:path>
              <a:path w="11280140" h="5674995">
                <a:moveTo>
                  <a:pt x="7974330" y="19049"/>
                </a:moveTo>
                <a:lnTo>
                  <a:pt x="7955280" y="19049"/>
                </a:lnTo>
                <a:lnTo>
                  <a:pt x="7955280" y="0"/>
                </a:lnTo>
                <a:lnTo>
                  <a:pt x="7974330" y="0"/>
                </a:lnTo>
                <a:lnTo>
                  <a:pt x="7974330" y="19049"/>
                </a:lnTo>
                <a:close/>
              </a:path>
              <a:path w="11280140" h="5674995">
                <a:moveTo>
                  <a:pt x="8012430" y="19049"/>
                </a:moveTo>
                <a:lnTo>
                  <a:pt x="7993380" y="19049"/>
                </a:lnTo>
                <a:lnTo>
                  <a:pt x="7993380" y="0"/>
                </a:lnTo>
                <a:lnTo>
                  <a:pt x="8012430" y="0"/>
                </a:lnTo>
                <a:lnTo>
                  <a:pt x="8012430" y="19049"/>
                </a:lnTo>
                <a:close/>
              </a:path>
              <a:path w="11280140" h="5674995">
                <a:moveTo>
                  <a:pt x="8050530" y="19049"/>
                </a:moveTo>
                <a:lnTo>
                  <a:pt x="8031480" y="19049"/>
                </a:lnTo>
                <a:lnTo>
                  <a:pt x="8031480" y="0"/>
                </a:lnTo>
                <a:lnTo>
                  <a:pt x="8050530" y="0"/>
                </a:lnTo>
                <a:lnTo>
                  <a:pt x="8050530" y="19049"/>
                </a:lnTo>
                <a:close/>
              </a:path>
              <a:path w="11280140" h="5674995">
                <a:moveTo>
                  <a:pt x="8088630" y="19049"/>
                </a:moveTo>
                <a:lnTo>
                  <a:pt x="8069580" y="19049"/>
                </a:lnTo>
                <a:lnTo>
                  <a:pt x="8069580" y="0"/>
                </a:lnTo>
                <a:lnTo>
                  <a:pt x="8088630" y="0"/>
                </a:lnTo>
                <a:lnTo>
                  <a:pt x="8088630" y="19049"/>
                </a:lnTo>
                <a:close/>
              </a:path>
              <a:path w="11280140" h="5674995">
                <a:moveTo>
                  <a:pt x="8126730" y="19049"/>
                </a:moveTo>
                <a:lnTo>
                  <a:pt x="8107680" y="19049"/>
                </a:lnTo>
                <a:lnTo>
                  <a:pt x="8107680" y="0"/>
                </a:lnTo>
                <a:lnTo>
                  <a:pt x="8126730" y="0"/>
                </a:lnTo>
                <a:lnTo>
                  <a:pt x="8126730" y="19049"/>
                </a:lnTo>
                <a:close/>
              </a:path>
              <a:path w="11280140" h="5674995">
                <a:moveTo>
                  <a:pt x="8164830" y="19049"/>
                </a:moveTo>
                <a:lnTo>
                  <a:pt x="8145780" y="19049"/>
                </a:lnTo>
                <a:lnTo>
                  <a:pt x="8145780" y="0"/>
                </a:lnTo>
                <a:lnTo>
                  <a:pt x="8164830" y="0"/>
                </a:lnTo>
                <a:lnTo>
                  <a:pt x="8164830" y="19049"/>
                </a:lnTo>
                <a:close/>
              </a:path>
              <a:path w="11280140" h="5674995">
                <a:moveTo>
                  <a:pt x="8202930" y="19049"/>
                </a:moveTo>
                <a:lnTo>
                  <a:pt x="8183880" y="19049"/>
                </a:lnTo>
                <a:lnTo>
                  <a:pt x="8183880" y="0"/>
                </a:lnTo>
                <a:lnTo>
                  <a:pt x="8202930" y="0"/>
                </a:lnTo>
                <a:lnTo>
                  <a:pt x="8202930" y="19049"/>
                </a:lnTo>
                <a:close/>
              </a:path>
              <a:path w="11280140" h="5674995">
                <a:moveTo>
                  <a:pt x="8241030" y="19049"/>
                </a:moveTo>
                <a:lnTo>
                  <a:pt x="8221980" y="19049"/>
                </a:lnTo>
                <a:lnTo>
                  <a:pt x="8221980" y="0"/>
                </a:lnTo>
                <a:lnTo>
                  <a:pt x="8241030" y="0"/>
                </a:lnTo>
                <a:lnTo>
                  <a:pt x="8241030" y="19049"/>
                </a:lnTo>
                <a:close/>
              </a:path>
              <a:path w="11280140" h="5674995">
                <a:moveTo>
                  <a:pt x="8279130" y="19049"/>
                </a:moveTo>
                <a:lnTo>
                  <a:pt x="8260080" y="19049"/>
                </a:lnTo>
                <a:lnTo>
                  <a:pt x="8260080" y="0"/>
                </a:lnTo>
                <a:lnTo>
                  <a:pt x="8279130" y="0"/>
                </a:lnTo>
                <a:lnTo>
                  <a:pt x="8279130" y="19049"/>
                </a:lnTo>
                <a:close/>
              </a:path>
              <a:path w="11280140" h="5674995">
                <a:moveTo>
                  <a:pt x="8317230" y="19049"/>
                </a:moveTo>
                <a:lnTo>
                  <a:pt x="8298180" y="19049"/>
                </a:lnTo>
                <a:lnTo>
                  <a:pt x="8298180" y="0"/>
                </a:lnTo>
                <a:lnTo>
                  <a:pt x="8317230" y="0"/>
                </a:lnTo>
                <a:lnTo>
                  <a:pt x="8317230" y="19049"/>
                </a:lnTo>
                <a:close/>
              </a:path>
              <a:path w="11280140" h="5674995">
                <a:moveTo>
                  <a:pt x="8355330" y="19049"/>
                </a:moveTo>
                <a:lnTo>
                  <a:pt x="8336280" y="19049"/>
                </a:lnTo>
                <a:lnTo>
                  <a:pt x="8336280" y="0"/>
                </a:lnTo>
                <a:lnTo>
                  <a:pt x="8355330" y="0"/>
                </a:lnTo>
                <a:lnTo>
                  <a:pt x="8355330" y="19049"/>
                </a:lnTo>
                <a:close/>
              </a:path>
              <a:path w="11280140" h="5674995">
                <a:moveTo>
                  <a:pt x="8393430" y="19049"/>
                </a:moveTo>
                <a:lnTo>
                  <a:pt x="8374380" y="19049"/>
                </a:lnTo>
                <a:lnTo>
                  <a:pt x="8374380" y="0"/>
                </a:lnTo>
                <a:lnTo>
                  <a:pt x="8393430" y="0"/>
                </a:lnTo>
                <a:lnTo>
                  <a:pt x="8393430" y="19049"/>
                </a:lnTo>
                <a:close/>
              </a:path>
              <a:path w="11280140" h="5674995">
                <a:moveTo>
                  <a:pt x="8431530" y="19049"/>
                </a:moveTo>
                <a:lnTo>
                  <a:pt x="8412480" y="19049"/>
                </a:lnTo>
                <a:lnTo>
                  <a:pt x="8412480" y="0"/>
                </a:lnTo>
                <a:lnTo>
                  <a:pt x="8431530" y="0"/>
                </a:lnTo>
                <a:lnTo>
                  <a:pt x="8431530" y="19049"/>
                </a:lnTo>
                <a:close/>
              </a:path>
              <a:path w="11280140" h="5674995">
                <a:moveTo>
                  <a:pt x="8469630" y="19049"/>
                </a:moveTo>
                <a:lnTo>
                  <a:pt x="8450580" y="19049"/>
                </a:lnTo>
                <a:lnTo>
                  <a:pt x="8450580" y="0"/>
                </a:lnTo>
                <a:lnTo>
                  <a:pt x="8469630" y="0"/>
                </a:lnTo>
                <a:lnTo>
                  <a:pt x="8469630" y="19049"/>
                </a:lnTo>
                <a:close/>
              </a:path>
              <a:path w="11280140" h="5674995">
                <a:moveTo>
                  <a:pt x="8507730" y="19049"/>
                </a:moveTo>
                <a:lnTo>
                  <a:pt x="8488680" y="19049"/>
                </a:lnTo>
                <a:lnTo>
                  <a:pt x="8488680" y="0"/>
                </a:lnTo>
                <a:lnTo>
                  <a:pt x="8507730" y="0"/>
                </a:lnTo>
                <a:lnTo>
                  <a:pt x="8507730" y="19049"/>
                </a:lnTo>
                <a:close/>
              </a:path>
              <a:path w="11280140" h="5674995">
                <a:moveTo>
                  <a:pt x="8545830" y="19049"/>
                </a:moveTo>
                <a:lnTo>
                  <a:pt x="8526780" y="19049"/>
                </a:lnTo>
                <a:lnTo>
                  <a:pt x="8526780" y="0"/>
                </a:lnTo>
                <a:lnTo>
                  <a:pt x="8545830" y="0"/>
                </a:lnTo>
                <a:lnTo>
                  <a:pt x="8545830" y="19049"/>
                </a:lnTo>
                <a:close/>
              </a:path>
              <a:path w="11280140" h="5674995">
                <a:moveTo>
                  <a:pt x="8583930" y="19049"/>
                </a:moveTo>
                <a:lnTo>
                  <a:pt x="8564880" y="19049"/>
                </a:lnTo>
                <a:lnTo>
                  <a:pt x="8564880" y="0"/>
                </a:lnTo>
                <a:lnTo>
                  <a:pt x="8583930" y="0"/>
                </a:lnTo>
                <a:lnTo>
                  <a:pt x="8583930" y="19049"/>
                </a:lnTo>
                <a:close/>
              </a:path>
              <a:path w="11280140" h="5674995">
                <a:moveTo>
                  <a:pt x="8622030" y="19049"/>
                </a:moveTo>
                <a:lnTo>
                  <a:pt x="8602980" y="19049"/>
                </a:lnTo>
                <a:lnTo>
                  <a:pt x="8602980" y="0"/>
                </a:lnTo>
                <a:lnTo>
                  <a:pt x="8622030" y="0"/>
                </a:lnTo>
                <a:lnTo>
                  <a:pt x="8622030" y="19049"/>
                </a:lnTo>
                <a:close/>
              </a:path>
              <a:path w="11280140" h="5674995">
                <a:moveTo>
                  <a:pt x="8660130" y="19049"/>
                </a:moveTo>
                <a:lnTo>
                  <a:pt x="8641080" y="19049"/>
                </a:lnTo>
                <a:lnTo>
                  <a:pt x="8641080" y="0"/>
                </a:lnTo>
                <a:lnTo>
                  <a:pt x="8660130" y="0"/>
                </a:lnTo>
                <a:lnTo>
                  <a:pt x="8660130" y="19049"/>
                </a:lnTo>
                <a:close/>
              </a:path>
              <a:path w="11280140" h="5674995">
                <a:moveTo>
                  <a:pt x="8698230" y="19049"/>
                </a:moveTo>
                <a:lnTo>
                  <a:pt x="8679180" y="19049"/>
                </a:lnTo>
                <a:lnTo>
                  <a:pt x="8679180" y="0"/>
                </a:lnTo>
                <a:lnTo>
                  <a:pt x="8698230" y="0"/>
                </a:lnTo>
                <a:lnTo>
                  <a:pt x="8698230" y="19049"/>
                </a:lnTo>
                <a:close/>
              </a:path>
              <a:path w="11280140" h="5674995">
                <a:moveTo>
                  <a:pt x="8736330" y="19049"/>
                </a:moveTo>
                <a:lnTo>
                  <a:pt x="8717280" y="19049"/>
                </a:lnTo>
                <a:lnTo>
                  <a:pt x="8717280" y="0"/>
                </a:lnTo>
                <a:lnTo>
                  <a:pt x="8736330" y="0"/>
                </a:lnTo>
                <a:lnTo>
                  <a:pt x="8736330" y="19049"/>
                </a:lnTo>
                <a:close/>
              </a:path>
              <a:path w="11280140" h="5674995">
                <a:moveTo>
                  <a:pt x="8774430" y="19049"/>
                </a:moveTo>
                <a:lnTo>
                  <a:pt x="8755380" y="19049"/>
                </a:lnTo>
                <a:lnTo>
                  <a:pt x="8755380" y="0"/>
                </a:lnTo>
                <a:lnTo>
                  <a:pt x="8774430" y="0"/>
                </a:lnTo>
                <a:lnTo>
                  <a:pt x="8774430" y="19049"/>
                </a:lnTo>
                <a:close/>
              </a:path>
              <a:path w="11280140" h="5674995">
                <a:moveTo>
                  <a:pt x="8812530" y="19049"/>
                </a:moveTo>
                <a:lnTo>
                  <a:pt x="8793480" y="19049"/>
                </a:lnTo>
                <a:lnTo>
                  <a:pt x="8793480" y="0"/>
                </a:lnTo>
                <a:lnTo>
                  <a:pt x="8812530" y="0"/>
                </a:lnTo>
                <a:lnTo>
                  <a:pt x="8812530" y="19049"/>
                </a:lnTo>
                <a:close/>
              </a:path>
              <a:path w="11280140" h="5674995">
                <a:moveTo>
                  <a:pt x="8850630" y="19049"/>
                </a:moveTo>
                <a:lnTo>
                  <a:pt x="8831580" y="19049"/>
                </a:lnTo>
                <a:lnTo>
                  <a:pt x="8831580" y="0"/>
                </a:lnTo>
                <a:lnTo>
                  <a:pt x="8850630" y="0"/>
                </a:lnTo>
                <a:lnTo>
                  <a:pt x="8850630" y="19049"/>
                </a:lnTo>
                <a:close/>
              </a:path>
              <a:path w="11280140" h="5674995">
                <a:moveTo>
                  <a:pt x="8888730" y="19049"/>
                </a:moveTo>
                <a:lnTo>
                  <a:pt x="8869680" y="19049"/>
                </a:lnTo>
                <a:lnTo>
                  <a:pt x="8869680" y="0"/>
                </a:lnTo>
                <a:lnTo>
                  <a:pt x="8888730" y="0"/>
                </a:lnTo>
                <a:lnTo>
                  <a:pt x="8888730" y="19049"/>
                </a:lnTo>
                <a:close/>
              </a:path>
              <a:path w="11280140" h="5674995">
                <a:moveTo>
                  <a:pt x="8926830" y="19049"/>
                </a:moveTo>
                <a:lnTo>
                  <a:pt x="8907780" y="19049"/>
                </a:lnTo>
                <a:lnTo>
                  <a:pt x="8907780" y="0"/>
                </a:lnTo>
                <a:lnTo>
                  <a:pt x="8926830" y="0"/>
                </a:lnTo>
                <a:lnTo>
                  <a:pt x="8926830" y="19049"/>
                </a:lnTo>
                <a:close/>
              </a:path>
              <a:path w="11280140" h="5674995">
                <a:moveTo>
                  <a:pt x="8964930" y="19049"/>
                </a:moveTo>
                <a:lnTo>
                  <a:pt x="8945880" y="19049"/>
                </a:lnTo>
                <a:lnTo>
                  <a:pt x="8945880" y="0"/>
                </a:lnTo>
                <a:lnTo>
                  <a:pt x="8964930" y="0"/>
                </a:lnTo>
                <a:lnTo>
                  <a:pt x="8964930" y="19049"/>
                </a:lnTo>
                <a:close/>
              </a:path>
              <a:path w="11280140" h="5674995">
                <a:moveTo>
                  <a:pt x="9003030" y="19049"/>
                </a:moveTo>
                <a:lnTo>
                  <a:pt x="8983980" y="19049"/>
                </a:lnTo>
                <a:lnTo>
                  <a:pt x="8983980" y="0"/>
                </a:lnTo>
                <a:lnTo>
                  <a:pt x="9003030" y="0"/>
                </a:lnTo>
                <a:lnTo>
                  <a:pt x="9003030" y="19049"/>
                </a:lnTo>
                <a:close/>
              </a:path>
              <a:path w="11280140" h="5674995">
                <a:moveTo>
                  <a:pt x="9041130" y="19049"/>
                </a:moveTo>
                <a:lnTo>
                  <a:pt x="9022080" y="19049"/>
                </a:lnTo>
                <a:lnTo>
                  <a:pt x="9022080" y="0"/>
                </a:lnTo>
                <a:lnTo>
                  <a:pt x="9041130" y="0"/>
                </a:lnTo>
                <a:lnTo>
                  <a:pt x="9041130" y="19049"/>
                </a:lnTo>
                <a:close/>
              </a:path>
              <a:path w="11280140" h="5674995">
                <a:moveTo>
                  <a:pt x="9079230" y="19049"/>
                </a:moveTo>
                <a:lnTo>
                  <a:pt x="9060180" y="19049"/>
                </a:lnTo>
                <a:lnTo>
                  <a:pt x="9060180" y="0"/>
                </a:lnTo>
                <a:lnTo>
                  <a:pt x="9079230" y="0"/>
                </a:lnTo>
                <a:lnTo>
                  <a:pt x="9079230" y="19049"/>
                </a:lnTo>
                <a:close/>
              </a:path>
              <a:path w="11280140" h="5674995">
                <a:moveTo>
                  <a:pt x="9117330" y="19049"/>
                </a:moveTo>
                <a:lnTo>
                  <a:pt x="9098280" y="19049"/>
                </a:lnTo>
                <a:lnTo>
                  <a:pt x="9098280" y="0"/>
                </a:lnTo>
                <a:lnTo>
                  <a:pt x="9117330" y="0"/>
                </a:lnTo>
                <a:lnTo>
                  <a:pt x="9117330" y="19049"/>
                </a:lnTo>
                <a:close/>
              </a:path>
              <a:path w="11280140" h="5674995">
                <a:moveTo>
                  <a:pt x="9155430" y="19049"/>
                </a:moveTo>
                <a:lnTo>
                  <a:pt x="9136380" y="19049"/>
                </a:lnTo>
                <a:lnTo>
                  <a:pt x="9136380" y="0"/>
                </a:lnTo>
                <a:lnTo>
                  <a:pt x="9155430" y="0"/>
                </a:lnTo>
                <a:lnTo>
                  <a:pt x="9155430" y="19049"/>
                </a:lnTo>
                <a:close/>
              </a:path>
              <a:path w="11280140" h="5674995">
                <a:moveTo>
                  <a:pt x="9193530" y="19049"/>
                </a:moveTo>
                <a:lnTo>
                  <a:pt x="9174480" y="19049"/>
                </a:lnTo>
                <a:lnTo>
                  <a:pt x="9174480" y="0"/>
                </a:lnTo>
                <a:lnTo>
                  <a:pt x="9193530" y="0"/>
                </a:lnTo>
                <a:lnTo>
                  <a:pt x="9193530" y="19049"/>
                </a:lnTo>
                <a:close/>
              </a:path>
              <a:path w="11280140" h="5674995">
                <a:moveTo>
                  <a:pt x="9231630" y="19049"/>
                </a:moveTo>
                <a:lnTo>
                  <a:pt x="9212580" y="19049"/>
                </a:lnTo>
                <a:lnTo>
                  <a:pt x="9212580" y="0"/>
                </a:lnTo>
                <a:lnTo>
                  <a:pt x="9231630" y="0"/>
                </a:lnTo>
                <a:lnTo>
                  <a:pt x="9231630" y="19049"/>
                </a:lnTo>
                <a:close/>
              </a:path>
              <a:path w="11280140" h="5674995">
                <a:moveTo>
                  <a:pt x="9269730" y="19049"/>
                </a:moveTo>
                <a:lnTo>
                  <a:pt x="9250680" y="19049"/>
                </a:lnTo>
                <a:lnTo>
                  <a:pt x="9250680" y="0"/>
                </a:lnTo>
                <a:lnTo>
                  <a:pt x="9269730" y="0"/>
                </a:lnTo>
                <a:lnTo>
                  <a:pt x="9269730" y="19049"/>
                </a:lnTo>
                <a:close/>
              </a:path>
              <a:path w="11280140" h="5674995">
                <a:moveTo>
                  <a:pt x="9307830" y="19049"/>
                </a:moveTo>
                <a:lnTo>
                  <a:pt x="9288780" y="19049"/>
                </a:lnTo>
                <a:lnTo>
                  <a:pt x="9288780" y="0"/>
                </a:lnTo>
                <a:lnTo>
                  <a:pt x="9307830" y="0"/>
                </a:lnTo>
                <a:lnTo>
                  <a:pt x="9307830" y="19049"/>
                </a:lnTo>
                <a:close/>
              </a:path>
              <a:path w="11280140" h="5674995">
                <a:moveTo>
                  <a:pt x="9345930" y="19049"/>
                </a:moveTo>
                <a:lnTo>
                  <a:pt x="9326880" y="19049"/>
                </a:lnTo>
                <a:lnTo>
                  <a:pt x="9326880" y="0"/>
                </a:lnTo>
                <a:lnTo>
                  <a:pt x="9345930" y="0"/>
                </a:lnTo>
                <a:lnTo>
                  <a:pt x="9345930" y="19049"/>
                </a:lnTo>
                <a:close/>
              </a:path>
              <a:path w="11280140" h="5674995">
                <a:moveTo>
                  <a:pt x="9384030" y="19049"/>
                </a:moveTo>
                <a:lnTo>
                  <a:pt x="9364980" y="19049"/>
                </a:lnTo>
                <a:lnTo>
                  <a:pt x="9364980" y="0"/>
                </a:lnTo>
                <a:lnTo>
                  <a:pt x="9384030" y="0"/>
                </a:lnTo>
                <a:lnTo>
                  <a:pt x="9384030" y="19049"/>
                </a:lnTo>
                <a:close/>
              </a:path>
              <a:path w="11280140" h="5674995">
                <a:moveTo>
                  <a:pt x="9422130" y="19049"/>
                </a:moveTo>
                <a:lnTo>
                  <a:pt x="9403080" y="19049"/>
                </a:lnTo>
                <a:lnTo>
                  <a:pt x="9403080" y="0"/>
                </a:lnTo>
                <a:lnTo>
                  <a:pt x="9422130" y="0"/>
                </a:lnTo>
                <a:lnTo>
                  <a:pt x="9422130" y="19049"/>
                </a:lnTo>
                <a:close/>
              </a:path>
              <a:path w="11280140" h="5674995">
                <a:moveTo>
                  <a:pt x="9460230" y="19049"/>
                </a:moveTo>
                <a:lnTo>
                  <a:pt x="9441180" y="19049"/>
                </a:lnTo>
                <a:lnTo>
                  <a:pt x="9441180" y="0"/>
                </a:lnTo>
                <a:lnTo>
                  <a:pt x="9460230" y="0"/>
                </a:lnTo>
                <a:lnTo>
                  <a:pt x="9460230" y="19049"/>
                </a:lnTo>
                <a:close/>
              </a:path>
              <a:path w="11280140" h="5674995">
                <a:moveTo>
                  <a:pt x="9498330" y="19049"/>
                </a:moveTo>
                <a:lnTo>
                  <a:pt x="9479280" y="19049"/>
                </a:lnTo>
                <a:lnTo>
                  <a:pt x="9479280" y="0"/>
                </a:lnTo>
                <a:lnTo>
                  <a:pt x="9498330" y="0"/>
                </a:lnTo>
                <a:lnTo>
                  <a:pt x="9498330" y="19049"/>
                </a:lnTo>
                <a:close/>
              </a:path>
              <a:path w="11280140" h="5674995">
                <a:moveTo>
                  <a:pt x="9536430" y="19049"/>
                </a:moveTo>
                <a:lnTo>
                  <a:pt x="9517380" y="19049"/>
                </a:lnTo>
                <a:lnTo>
                  <a:pt x="9517380" y="0"/>
                </a:lnTo>
                <a:lnTo>
                  <a:pt x="9536430" y="0"/>
                </a:lnTo>
                <a:lnTo>
                  <a:pt x="9536430" y="19049"/>
                </a:lnTo>
                <a:close/>
              </a:path>
              <a:path w="11280140" h="5674995">
                <a:moveTo>
                  <a:pt x="9574530" y="19049"/>
                </a:moveTo>
                <a:lnTo>
                  <a:pt x="9555480" y="19049"/>
                </a:lnTo>
                <a:lnTo>
                  <a:pt x="9555480" y="0"/>
                </a:lnTo>
                <a:lnTo>
                  <a:pt x="9574530" y="0"/>
                </a:lnTo>
                <a:lnTo>
                  <a:pt x="9574530" y="19049"/>
                </a:lnTo>
                <a:close/>
              </a:path>
              <a:path w="11280140" h="5674995">
                <a:moveTo>
                  <a:pt x="9612630" y="19049"/>
                </a:moveTo>
                <a:lnTo>
                  <a:pt x="9593580" y="19049"/>
                </a:lnTo>
                <a:lnTo>
                  <a:pt x="9593580" y="0"/>
                </a:lnTo>
                <a:lnTo>
                  <a:pt x="9612630" y="0"/>
                </a:lnTo>
                <a:lnTo>
                  <a:pt x="9612630" y="19049"/>
                </a:lnTo>
                <a:close/>
              </a:path>
              <a:path w="11280140" h="5674995">
                <a:moveTo>
                  <a:pt x="9650730" y="19049"/>
                </a:moveTo>
                <a:lnTo>
                  <a:pt x="9631680" y="19049"/>
                </a:lnTo>
                <a:lnTo>
                  <a:pt x="9631680" y="0"/>
                </a:lnTo>
                <a:lnTo>
                  <a:pt x="9650730" y="0"/>
                </a:lnTo>
                <a:lnTo>
                  <a:pt x="9650730" y="19049"/>
                </a:lnTo>
                <a:close/>
              </a:path>
              <a:path w="11280140" h="5674995">
                <a:moveTo>
                  <a:pt x="9688830" y="19049"/>
                </a:moveTo>
                <a:lnTo>
                  <a:pt x="9669780" y="19049"/>
                </a:lnTo>
                <a:lnTo>
                  <a:pt x="9669780" y="0"/>
                </a:lnTo>
                <a:lnTo>
                  <a:pt x="9688830" y="0"/>
                </a:lnTo>
                <a:lnTo>
                  <a:pt x="9688830" y="19049"/>
                </a:lnTo>
                <a:close/>
              </a:path>
              <a:path w="11280140" h="5674995">
                <a:moveTo>
                  <a:pt x="9726930" y="19049"/>
                </a:moveTo>
                <a:lnTo>
                  <a:pt x="9707880" y="19049"/>
                </a:lnTo>
                <a:lnTo>
                  <a:pt x="9707880" y="0"/>
                </a:lnTo>
                <a:lnTo>
                  <a:pt x="9726930" y="0"/>
                </a:lnTo>
                <a:lnTo>
                  <a:pt x="9726930" y="19049"/>
                </a:lnTo>
                <a:close/>
              </a:path>
              <a:path w="11280140" h="5674995">
                <a:moveTo>
                  <a:pt x="9765030" y="19049"/>
                </a:moveTo>
                <a:lnTo>
                  <a:pt x="9745980" y="19049"/>
                </a:lnTo>
                <a:lnTo>
                  <a:pt x="9745980" y="0"/>
                </a:lnTo>
                <a:lnTo>
                  <a:pt x="9765030" y="0"/>
                </a:lnTo>
                <a:lnTo>
                  <a:pt x="9765030" y="19049"/>
                </a:lnTo>
                <a:close/>
              </a:path>
              <a:path w="11280140" h="5674995">
                <a:moveTo>
                  <a:pt x="9803130" y="19049"/>
                </a:moveTo>
                <a:lnTo>
                  <a:pt x="9784080" y="19049"/>
                </a:lnTo>
                <a:lnTo>
                  <a:pt x="9784080" y="0"/>
                </a:lnTo>
                <a:lnTo>
                  <a:pt x="9803130" y="0"/>
                </a:lnTo>
                <a:lnTo>
                  <a:pt x="9803130" y="19049"/>
                </a:lnTo>
                <a:close/>
              </a:path>
              <a:path w="11280140" h="5674995">
                <a:moveTo>
                  <a:pt x="9841230" y="19049"/>
                </a:moveTo>
                <a:lnTo>
                  <a:pt x="9822180" y="19049"/>
                </a:lnTo>
                <a:lnTo>
                  <a:pt x="9822180" y="0"/>
                </a:lnTo>
                <a:lnTo>
                  <a:pt x="9841230" y="0"/>
                </a:lnTo>
                <a:lnTo>
                  <a:pt x="9841230" y="19049"/>
                </a:lnTo>
                <a:close/>
              </a:path>
              <a:path w="11280140" h="5674995">
                <a:moveTo>
                  <a:pt x="9879330" y="19049"/>
                </a:moveTo>
                <a:lnTo>
                  <a:pt x="9860280" y="19049"/>
                </a:lnTo>
                <a:lnTo>
                  <a:pt x="9860280" y="0"/>
                </a:lnTo>
                <a:lnTo>
                  <a:pt x="9879330" y="0"/>
                </a:lnTo>
                <a:lnTo>
                  <a:pt x="9879330" y="19049"/>
                </a:lnTo>
                <a:close/>
              </a:path>
              <a:path w="11280140" h="5674995">
                <a:moveTo>
                  <a:pt x="9917430" y="19049"/>
                </a:moveTo>
                <a:lnTo>
                  <a:pt x="9898380" y="19049"/>
                </a:lnTo>
                <a:lnTo>
                  <a:pt x="9898380" y="0"/>
                </a:lnTo>
                <a:lnTo>
                  <a:pt x="9917430" y="0"/>
                </a:lnTo>
                <a:lnTo>
                  <a:pt x="9917430" y="19049"/>
                </a:lnTo>
                <a:close/>
              </a:path>
              <a:path w="11280140" h="5674995">
                <a:moveTo>
                  <a:pt x="9955530" y="19049"/>
                </a:moveTo>
                <a:lnTo>
                  <a:pt x="9936480" y="19049"/>
                </a:lnTo>
                <a:lnTo>
                  <a:pt x="9936480" y="0"/>
                </a:lnTo>
                <a:lnTo>
                  <a:pt x="9955530" y="0"/>
                </a:lnTo>
                <a:lnTo>
                  <a:pt x="9955530" y="19049"/>
                </a:lnTo>
                <a:close/>
              </a:path>
              <a:path w="11280140" h="5674995">
                <a:moveTo>
                  <a:pt x="9993630" y="19049"/>
                </a:moveTo>
                <a:lnTo>
                  <a:pt x="9974580" y="19049"/>
                </a:lnTo>
                <a:lnTo>
                  <a:pt x="9974580" y="0"/>
                </a:lnTo>
                <a:lnTo>
                  <a:pt x="9993630" y="0"/>
                </a:lnTo>
                <a:lnTo>
                  <a:pt x="9993630" y="19049"/>
                </a:lnTo>
                <a:close/>
              </a:path>
              <a:path w="11280140" h="5674995">
                <a:moveTo>
                  <a:pt x="10031730" y="19049"/>
                </a:moveTo>
                <a:lnTo>
                  <a:pt x="10012680" y="19049"/>
                </a:lnTo>
                <a:lnTo>
                  <a:pt x="10012680" y="0"/>
                </a:lnTo>
                <a:lnTo>
                  <a:pt x="10031730" y="0"/>
                </a:lnTo>
                <a:lnTo>
                  <a:pt x="10031730" y="19049"/>
                </a:lnTo>
                <a:close/>
              </a:path>
              <a:path w="11280140" h="5674995">
                <a:moveTo>
                  <a:pt x="10069830" y="19049"/>
                </a:moveTo>
                <a:lnTo>
                  <a:pt x="10050780" y="19049"/>
                </a:lnTo>
                <a:lnTo>
                  <a:pt x="10050780" y="0"/>
                </a:lnTo>
                <a:lnTo>
                  <a:pt x="10069830" y="0"/>
                </a:lnTo>
                <a:lnTo>
                  <a:pt x="10069830" y="19049"/>
                </a:lnTo>
                <a:close/>
              </a:path>
              <a:path w="11280140" h="5674995">
                <a:moveTo>
                  <a:pt x="10107930" y="19049"/>
                </a:moveTo>
                <a:lnTo>
                  <a:pt x="10088880" y="19049"/>
                </a:lnTo>
                <a:lnTo>
                  <a:pt x="10088880" y="0"/>
                </a:lnTo>
                <a:lnTo>
                  <a:pt x="10107930" y="0"/>
                </a:lnTo>
                <a:lnTo>
                  <a:pt x="10107930" y="19049"/>
                </a:lnTo>
                <a:close/>
              </a:path>
              <a:path w="11280140" h="5674995">
                <a:moveTo>
                  <a:pt x="10146030" y="19049"/>
                </a:moveTo>
                <a:lnTo>
                  <a:pt x="10126980" y="19049"/>
                </a:lnTo>
                <a:lnTo>
                  <a:pt x="10126980" y="0"/>
                </a:lnTo>
                <a:lnTo>
                  <a:pt x="10146030" y="0"/>
                </a:lnTo>
                <a:lnTo>
                  <a:pt x="10146030" y="19049"/>
                </a:lnTo>
                <a:close/>
              </a:path>
              <a:path w="11280140" h="5674995">
                <a:moveTo>
                  <a:pt x="10184130" y="19049"/>
                </a:moveTo>
                <a:lnTo>
                  <a:pt x="10165080" y="19049"/>
                </a:lnTo>
                <a:lnTo>
                  <a:pt x="10165080" y="0"/>
                </a:lnTo>
                <a:lnTo>
                  <a:pt x="10184130" y="0"/>
                </a:lnTo>
                <a:lnTo>
                  <a:pt x="10184130" y="19049"/>
                </a:lnTo>
                <a:close/>
              </a:path>
              <a:path w="11280140" h="5674995">
                <a:moveTo>
                  <a:pt x="10222230" y="19049"/>
                </a:moveTo>
                <a:lnTo>
                  <a:pt x="10203180" y="19049"/>
                </a:lnTo>
                <a:lnTo>
                  <a:pt x="10203180" y="0"/>
                </a:lnTo>
                <a:lnTo>
                  <a:pt x="10222230" y="0"/>
                </a:lnTo>
                <a:lnTo>
                  <a:pt x="10222230" y="19049"/>
                </a:lnTo>
                <a:close/>
              </a:path>
              <a:path w="11280140" h="5674995">
                <a:moveTo>
                  <a:pt x="10260330" y="19049"/>
                </a:moveTo>
                <a:lnTo>
                  <a:pt x="10241280" y="19049"/>
                </a:lnTo>
                <a:lnTo>
                  <a:pt x="10241280" y="0"/>
                </a:lnTo>
                <a:lnTo>
                  <a:pt x="10260330" y="0"/>
                </a:lnTo>
                <a:lnTo>
                  <a:pt x="10260330" y="19049"/>
                </a:lnTo>
                <a:close/>
              </a:path>
              <a:path w="11280140" h="5674995">
                <a:moveTo>
                  <a:pt x="10298430" y="19049"/>
                </a:moveTo>
                <a:lnTo>
                  <a:pt x="10279380" y="19049"/>
                </a:lnTo>
                <a:lnTo>
                  <a:pt x="10279380" y="0"/>
                </a:lnTo>
                <a:lnTo>
                  <a:pt x="10298430" y="0"/>
                </a:lnTo>
                <a:lnTo>
                  <a:pt x="10298430" y="19049"/>
                </a:lnTo>
                <a:close/>
              </a:path>
              <a:path w="11280140" h="5674995">
                <a:moveTo>
                  <a:pt x="10336530" y="19049"/>
                </a:moveTo>
                <a:lnTo>
                  <a:pt x="10317480" y="19049"/>
                </a:lnTo>
                <a:lnTo>
                  <a:pt x="10317480" y="0"/>
                </a:lnTo>
                <a:lnTo>
                  <a:pt x="10336530" y="0"/>
                </a:lnTo>
                <a:lnTo>
                  <a:pt x="10336530" y="19049"/>
                </a:lnTo>
                <a:close/>
              </a:path>
              <a:path w="11280140" h="5674995">
                <a:moveTo>
                  <a:pt x="10374630" y="19049"/>
                </a:moveTo>
                <a:lnTo>
                  <a:pt x="10355580" y="19049"/>
                </a:lnTo>
                <a:lnTo>
                  <a:pt x="10355580" y="0"/>
                </a:lnTo>
                <a:lnTo>
                  <a:pt x="10374630" y="0"/>
                </a:lnTo>
                <a:lnTo>
                  <a:pt x="10374630" y="19049"/>
                </a:lnTo>
                <a:close/>
              </a:path>
              <a:path w="11280140" h="5674995">
                <a:moveTo>
                  <a:pt x="10412730" y="19049"/>
                </a:moveTo>
                <a:lnTo>
                  <a:pt x="10393680" y="19049"/>
                </a:lnTo>
                <a:lnTo>
                  <a:pt x="10393680" y="0"/>
                </a:lnTo>
                <a:lnTo>
                  <a:pt x="10412730" y="0"/>
                </a:lnTo>
                <a:lnTo>
                  <a:pt x="10412730" y="19049"/>
                </a:lnTo>
                <a:close/>
              </a:path>
              <a:path w="11280140" h="5674995">
                <a:moveTo>
                  <a:pt x="10450830" y="19049"/>
                </a:moveTo>
                <a:lnTo>
                  <a:pt x="10431780" y="19049"/>
                </a:lnTo>
                <a:lnTo>
                  <a:pt x="10431780" y="0"/>
                </a:lnTo>
                <a:lnTo>
                  <a:pt x="10450830" y="0"/>
                </a:lnTo>
                <a:lnTo>
                  <a:pt x="10450830" y="19049"/>
                </a:lnTo>
                <a:close/>
              </a:path>
              <a:path w="11280140" h="5674995">
                <a:moveTo>
                  <a:pt x="10488930" y="19049"/>
                </a:moveTo>
                <a:lnTo>
                  <a:pt x="10469880" y="19049"/>
                </a:lnTo>
                <a:lnTo>
                  <a:pt x="10469880" y="0"/>
                </a:lnTo>
                <a:lnTo>
                  <a:pt x="10488930" y="0"/>
                </a:lnTo>
                <a:lnTo>
                  <a:pt x="10488930" y="19049"/>
                </a:lnTo>
                <a:close/>
              </a:path>
              <a:path w="11280140" h="5674995">
                <a:moveTo>
                  <a:pt x="10527030" y="19049"/>
                </a:moveTo>
                <a:lnTo>
                  <a:pt x="10507980" y="19049"/>
                </a:lnTo>
                <a:lnTo>
                  <a:pt x="10507980" y="0"/>
                </a:lnTo>
                <a:lnTo>
                  <a:pt x="10527030" y="0"/>
                </a:lnTo>
                <a:lnTo>
                  <a:pt x="10527030" y="19049"/>
                </a:lnTo>
                <a:close/>
              </a:path>
              <a:path w="11280140" h="5674995">
                <a:moveTo>
                  <a:pt x="10565130" y="19049"/>
                </a:moveTo>
                <a:lnTo>
                  <a:pt x="10546080" y="19049"/>
                </a:lnTo>
                <a:lnTo>
                  <a:pt x="10546080" y="0"/>
                </a:lnTo>
                <a:lnTo>
                  <a:pt x="10565130" y="0"/>
                </a:lnTo>
                <a:lnTo>
                  <a:pt x="10565130" y="19049"/>
                </a:lnTo>
                <a:close/>
              </a:path>
              <a:path w="11280140" h="5674995">
                <a:moveTo>
                  <a:pt x="10603230" y="19049"/>
                </a:moveTo>
                <a:lnTo>
                  <a:pt x="10584180" y="19049"/>
                </a:lnTo>
                <a:lnTo>
                  <a:pt x="10584180" y="0"/>
                </a:lnTo>
                <a:lnTo>
                  <a:pt x="10603230" y="0"/>
                </a:lnTo>
                <a:lnTo>
                  <a:pt x="10603230" y="19049"/>
                </a:lnTo>
                <a:close/>
              </a:path>
              <a:path w="11280140" h="5674995">
                <a:moveTo>
                  <a:pt x="10641330" y="19049"/>
                </a:moveTo>
                <a:lnTo>
                  <a:pt x="10622280" y="19049"/>
                </a:lnTo>
                <a:lnTo>
                  <a:pt x="10622280" y="0"/>
                </a:lnTo>
                <a:lnTo>
                  <a:pt x="10641330" y="0"/>
                </a:lnTo>
                <a:lnTo>
                  <a:pt x="10641330" y="19049"/>
                </a:lnTo>
                <a:close/>
              </a:path>
              <a:path w="11280140" h="5674995">
                <a:moveTo>
                  <a:pt x="10679430" y="19049"/>
                </a:moveTo>
                <a:lnTo>
                  <a:pt x="10660380" y="19049"/>
                </a:lnTo>
                <a:lnTo>
                  <a:pt x="10660380" y="0"/>
                </a:lnTo>
                <a:lnTo>
                  <a:pt x="10679430" y="0"/>
                </a:lnTo>
                <a:lnTo>
                  <a:pt x="10679430" y="19049"/>
                </a:lnTo>
                <a:close/>
              </a:path>
              <a:path w="11280140" h="5674995">
                <a:moveTo>
                  <a:pt x="10717530" y="19049"/>
                </a:moveTo>
                <a:lnTo>
                  <a:pt x="10698480" y="19049"/>
                </a:lnTo>
                <a:lnTo>
                  <a:pt x="10698480" y="0"/>
                </a:lnTo>
                <a:lnTo>
                  <a:pt x="10717530" y="0"/>
                </a:lnTo>
                <a:lnTo>
                  <a:pt x="10717530" y="19049"/>
                </a:lnTo>
                <a:close/>
              </a:path>
              <a:path w="11280140" h="5674995">
                <a:moveTo>
                  <a:pt x="10755630" y="19049"/>
                </a:moveTo>
                <a:lnTo>
                  <a:pt x="10736580" y="19049"/>
                </a:lnTo>
                <a:lnTo>
                  <a:pt x="10736580" y="0"/>
                </a:lnTo>
                <a:lnTo>
                  <a:pt x="10755630" y="0"/>
                </a:lnTo>
                <a:lnTo>
                  <a:pt x="10755630" y="19049"/>
                </a:lnTo>
                <a:close/>
              </a:path>
              <a:path w="11280140" h="5674995">
                <a:moveTo>
                  <a:pt x="10793730" y="19049"/>
                </a:moveTo>
                <a:lnTo>
                  <a:pt x="10774680" y="19049"/>
                </a:lnTo>
                <a:lnTo>
                  <a:pt x="10774680" y="0"/>
                </a:lnTo>
                <a:lnTo>
                  <a:pt x="10793730" y="0"/>
                </a:lnTo>
                <a:lnTo>
                  <a:pt x="10793730" y="19049"/>
                </a:lnTo>
                <a:close/>
              </a:path>
              <a:path w="11280140" h="5674995">
                <a:moveTo>
                  <a:pt x="10831830" y="19049"/>
                </a:moveTo>
                <a:lnTo>
                  <a:pt x="10812780" y="19049"/>
                </a:lnTo>
                <a:lnTo>
                  <a:pt x="10812780" y="0"/>
                </a:lnTo>
                <a:lnTo>
                  <a:pt x="10831830" y="0"/>
                </a:lnTo>
                <a:lnTo>
                  <a:pt x="10831830" y="19049"/>
                </a:lnTo>
                <a:close/>
              </a:path>
              <a:path w="11280140" h="5674995">
                <a:moveTo>
                  <a:pt x="10869930" y="19049"/>
                </a:moveTo>
                <a:lnTo>
                  <a:pt x="10850880" y="19049"/>
                </a:lnTo>
                <a:lnTo>
                  <a:pt x="10850880" y="0"/>
                </a:lnTo>
                <a:lnTo>
                  <a:pt x="10869930" y="0"/>
                </a:lnTo>
                <a:lnTo>
                  <a:pt x="10869930" y="19049"/>
                </a:lnTo>
                <a:close/>
              </a:path>
              <a:path w="11280140" h="5674995">
                <a:moveTo>
                  <a:pt x="10908030" y="19049"/>
                </a:moveTo>
                <a:lnTo>
                  <a:pt x="10888980" y="19049"/>
                </a:lnTo>
                <a:lnTo>
                  <a:pt x="10888980" y="0"/>
                </a:lnTo>
                <a:lnTo>
                  <a:pt x="10908030" y="0"/>
                </a:lnTo>
                <a:lnTo>
                  <a:pt x="10908030" y="19049"/>
                </a:lnTo>
                <a:close/>
              </a:path>
              <a:path w="11280140" h="5674995">
                <a:moveTo>
                  <a:pt x="10946130" y="19049"/>
                </a:moveTo>
                <a:lnTo>
                  <a:pt x="10927080" y="19049"/>
                </a:lnTo>
                <a:lnTo>
                  <a:pt x="10927080" y="0"/>
                </a:lnTo>
                <a:lnTo>
                  <a:pt x="10946130" y="0"/>
                </a:lnTo>
                <a:lnTo>
                  <a:pt x="10946130" y="19049"/>
                </a:lnTo>
                <a:close/>
              </a:path>
              <a:path w="11280140" h="5674995">
                <a:moveTo>
                  <a:pt x="10984230" y="19049"/>
                </a:moveTo>
                <a:lnTo>
                  <a:pt x="10965180" y="19049"/>
                </a:lnTo>
                <a:lnTo>
                  <a:pt x="10965180" y="0"/>
                </a:lnTo>
                <a:lnTo>
                  <a:pt x="10984230" y="0"/>
                </a:lnTo>
                <a:lnTo>
                  <a:pt x="10984230" y="19049"/>
                </a:lnTo>
                <a:close/>
              </a:path>
              <a:path w="11280140" h="5674995">
                <a:moveTo>
                  <a:pt x="11022330" y="19049"/>
                </a:moveTo>
                <a:lnTo>
                  <a:pt x="11003280" y="19049"/>
                </a:lnTo>
                <a:lnTo>
                  <a:pt x="11003280" y="0"/>
                </a:lnTo>
                <a:lnTo>
                  <a:pt x="11022330" y="0"/>
                </a:lnTo>
                <a:lnTo>
                  <a:pt x="11022330" y="19049"/>
                </a:lnTo>
                <a:close/>
              </a:path>
              <a:path w="11280140" h="5674995">
                <a:moveTo>
                  <a:pt x="11060430" y="19049"/>
                </a:moveTo>
                <a:lnTo>
                  <a:pt x="11041380" y="19049"/>
                </a:lnTo>
                <a:lnTo>
                  <a:pt x="11041380" y="0"/>
                </a:lnTo>
                <a:lnTo>
                  <a:pt x="11060430" y="0"/>
                </a:lnTo>
                <a:lnTo>
                  <a:pt x="11060430" y="19049"/>
                </a:lnTo>
                <a:close/>
              </a:path>
              <a:path w="11280140" h="5674995">
                <a:moveTo>
                  <a:pt x="11098530" y="19049"/>
                </a:moveTo>
                <a:lnTo>
                  <a:pt x="11079480" y="19049"/>
                </a:lnTo>
                <a:lnTo>
                  <a:pt x="11079480" y="0"/>
                </a:lnTo>
                <a:lnTo>
                  <a:pt x="11098530" y="0"/>
                </a:lnTo>
                <a:lnTo>
                  <a:pt x="11098530" y="19049"/>
                </a:lnTo>
                <a:close/>
              </a:path>
              <a:path w="11280140" h="5674995">
                <a:moveTo>
                  <a:pt x="11136630" y="19049"/>
                </a:moveTo>
                <a:lnTo>
                  <a:pt x="11117580" y="19049"/>
                </a:lnTo>
                <a:lnTo>
                  <a:pt x="11117580" y="0"/>
                </a:lnTo>
                <a:lnTo>
                  <a:pt x="11136630" y="0"/>
                </a:lnTo>
                <a:lnTo>
                  <a:pt x="11136630" y="19049"/>
                </a:lnTo>
                <a:close/>
              </a:path>
              <a:path w="11280140" h="5674995">
                <a:moveTo>
                  <a:pt x="11174730" y="19049"/>
                </a:moveTo>
                <a:lnTo>
                  <a:pt x="11155680" y="19049"/>
                </a:lnTo>
                <a:lnTo>
                  <a:pt x="11155680" y="0"/>
                </a:lnTo>
                <a:lnTo>
                  <a:pt x="11174730" y="0"/>
                </a:lnTo>
                <a:lnTo>
                  <a:pt x="11174730" y="19049"/>
                </a:lnTo>
                <a:close/>
              </a:path>
              <a:path w="11280140" h="5674995">
                <a:moveTo>
                  <a:pt x="11212830" y="19049"/>
                </a:moveTo>
                <a:lnTo>
                  <a:pt x="11193780" y="19049"/>
                </a:lnTo>
                <a:lnTo>
                  <a:pt x="11193780" y="0"/>
                </a:lnTo>
                <a:lnTo>
                  <a:pt x="11212830" y="0"/>
                </a:lnTo>
                <a:lnTo>
                  <a:pt x="11212830" y="19049"/>
                </a:lnTo>
                <a:close/>
              </a:path>
              <a:path w="11280140" h="5674995">
                <a:moveTo>
                  <a:pt x="11250930" y="19049"/>
                </a:moveTo>
                <a:lnTo>
                  <a:pt x="11231880" y="19049"/>
                </a:lnTo>
                <a:lnTo>
                  <a:pt x="11231880" y="0"/>
                </a:lnTo>
                <a:lnTo>
                  <a:pt x="11250930" y="0"/>
                </a:lnTo>
                <a:lnTo>
                  <a:pt x="11250930" y="19049"/>
                </a:lnTo>
                <a:close/>
              </a:path>
              <a:path w="11280140" h="5674995">
                <a:moveTo>
                  <a:pt x="11280140" y="19049"/>
                </a:moveTo>
                <a:lnTo>
                  <a:pt x="11270615" y="19049"/>
                </a:lnTo>
                <a:lnTo>
                  <a:pt x="11269980" y="18415"/>
                </a:lnTo>
                <a:lnTo>
                  <a:pt x="11269980" y="0"/>
                </a:lnTo>
                <a:lnTo>
                  <a:pt x="11270615" y="0"/>
                </a:lnTo>
                <a:lnTo>
                  <a:pt x="11280140" y="9524"/>
                </a:lnTo>
                <a:lnTo>
                  <a:pt x="11280140" y="19049"/>
                </a:lnTo>
                <a:close/>
              </a:path>
              <a:path w="11280140" h="5674995">
                <a:moveTo>
                  <a:pt x="11280140" y="27939"/>
                </a:moveTo>
                <a:lnTo>
                  <a:pt x="11261090" y="27939"/>
                </a:lnTo>
                <a:lnTo>
                  <a:pt x="11261090" y="9524"/>
                </a:lnTo>
                <a:lnTo>
                  <a:pt x="11269980" y="18415"/>
                </a:lnTo>
                <a:lnTo>
                  <a:pt x="11269980" y="19049"/>
                </a:lnTo>
                <a:lnTo>
                  <a:pt x="11280140" y="19049"/>
                </a:lnTo>
                <a:lnTo>
                  <a:pt x="11280140" y="27939"/>
                </a:lnTo>
                <a:close/>
              </a:path>
              <a:path w="11280140" h="5674995">
                <a:moveTo>
                  <a:pt x="11270615" y="19049"/>
                </a:moveTo>
                <a:lnTo>
                  <a:pt x="11269980" y="19049"/>
                </a:lnTo>
                <a:lnTo>
                  <a:pt x="11269980" y="18415"/>
                </a:lnTo>
                <a:lnTo>
                  <a:pt x="11270615" y="19049"/>
                </a:lnTo>
                <a:close/>
              </a:path>
              <a:path w="11280140" h="5674995">
                <a:moveTo>
                  <a:pt x="11280140" y="66039"/>
                </a:moveTo>
                <a:lnTo>
                  <a:pt x="11261090" y="66039"/>
                </a:lnTo>
                <a:lnTo>
                  <a:pt x="11261090" y="46989"/>
                </a:lnTo>
                <a:lnTo>
                  <a:pt x="11280140" y="46989"/>
                </a:lnTo>
                <a:lnTo>
                  <a:pt x="11280140" y="66039"/>
                </a:lnTo>
                <a:close/>
              </a:path>
              <a:path w="11280140" h="5674995">
                <a:moveTo>
                  <a:pt x="11280140" y="104139"/>
                </a:moveTo>
                <a:lnTo>
                  <a:pt x="11261090" y="104139"/>
                </a:lnTo>
                <a:lnTo>
                  <a:pt x="11261090" y="85089"/>
                </a:lnTo>
                <a:lnTo>
                  <a:pt x="11280140" y="85089"/>
                </a:lnTo>
                <a:lnTo>
                  <a:pt x="11280140" y="104139"/>
                </a:lnTo>
                <a:close/>
              </a:path>
              <a:path w="11280140" h="5674995">
                <a:moveTo>
                  <a:pt x="11280140" y="142239"/>
                </a:moveTo>
                <a:lnTo>
                  <a:pt x="11261090" y="142239"/>
                </a:lnTo>
                <a:lnTo>
                  <a:pt x="11261090" y="123189"/>
                </a:lnTo>
                <a:lnTo>
                  <a:pt x="11280140" y="123189"/>
                </a:lnTo>
                <a:lnTo>
                  <a:pt x="11280140" y="142239"/>
                </a:lnTo>
                <a:close/>
              </a:path>
              <a:path w="11280140" h="5674995">
                <a:moveTo>
                  <a:pt x="11280140" y="180339"/>
                </a:moveTo>
                <a:lnTo>
                  <a:pt x="11261090" y="180339"/>
                </a:lnTo>
                <a:lnTo>
                  <a:pt x="11261090" y="161289"/>
                </a:lnTo>
                <a:lnTo>
                  <a:pt x="11280140" y="161289"/>
                </a:lnTo>
                <a:lnTo>
                  <a:pt x="11280140" y="180339"/>
                </a:lnTo>
                <a:close/>
              </a:path>
              <a:path w="11280140" h="5674995">
                <a:moveTo>
                  <a:pt x="11280140" y="218439"/>
                </a:moveTo>
                <a:lnTo>
                  <a:pt x="11261090" y="218439"/>
                </a:lnTo>
                <a:lnTo>
                  <a:pt x="11261090" y="199389"/>
                </a:lnTo>
                <a:lnTo>
                  <a:pt x="11280140" y="199389"/>
                </a:lnTo>
                <a:lnTo>
                  <a:pt x="11280140" y="218439"/>
                </a:lnTo>
                <a:close/>
              </a:path>
              <a:path w="11280140" h="5674995">
                <a:moveTo>
                  <a:pt x="11280140" y="256539"/>
                </a:moveTo>
                <a:lnTo>
                  <a:pt x="11261090" y="256539"/>
                </a:lnTo>
                <a:lnTo>
                  <a:pt x="11261090" y="237489"/>
                </a:lnTo>
                <a:lnTo>
                  <a:pt x="11280140" y="237489"/>
                </a:lnTo>
                <a:lnTo>
                  <a:pt x="11280140" y="256539"/>
                </a:lnTo>
                <a:close/>
              </a:path>
              <a:path w="11280140" h="5674995">
                <a:moveTo>
                  <a:pt x="11280140" y="294639"/>
                </a:moveTo>
                <a:lnTo>
                  <a:pt x="11261090" y="294639"/>
                </a:lnTo>
                <a:lnTo>
                  <a:pt x="11261090" y="275589"/>
                </a:lnTo>
                <a:lnTo>
                  <a:pt x="11280140" y="275589"/>
                </a:lnTo>
                <a:lnTo>
                  <a:pt x="11280140" y="294639"/>
                </a:lnTo>
                <a:close/>
              </a:path>
              <a:path w="11280140" h="5674995">
                <a:moveTo>
                  <a:pt x="11280140" y="332739"/>
                </a:moveTo>
                <a:lnTo>
                  <a:pt x="11261090" y="332739"/>
                </a:lnTo>
                <a:lnTo>
                  <a:pt x="11261090" y="313689"/>
                </a:lnTo>
                <a:lnTo>
                  <a:pt x="11280140" y="313689"/>
                </a:lnTo>
                <a:lnTo>
                  <a:pt x="11280140" y="332739"/>
                </a:lnTo>
                <a:close/>
              </a:path>
              <a:path w="11280140" h="5674995">
                <a:moveTo>
                  <a:pt x="11280140" y="370839"/>
                </a:moveTo>
                <a:lnTo>
                  <a:pt x="11261090" y="370839"/>
                </a:lnTo>
                <a:lnTo>
                  <a:pt x="11261090" y="351789"/>
                </a:lnTo>
                <a:lnTo>
                  <a:pt x="11280140" y="351789"/>
                </a:lnTo>
                <a:lnTo>
                  <a:pt x="11280140" y="370839"/>
                </a:lnTo>
                <a:close/>
              </a:path>
              <a:path w="11280140" h="5674995">
                <a:moveTo>
                  <a:pt x="11280140" y="408939"/>
                </a:moveTo>
                <a:lnTo>
                  <a:pt x="11261090" y="408939"/>
                </a:lnTo>
                <a:lnTo>
                  <a:pt x="11261090" y="389889"/>
                </a:lnTo>
                <a:lnTo>
                  <a:pt x="11280140" y="389889"/>
                </a:lnTo>
                <a:lnTo>
                  <a:pt x="11280140" y="408939"/>
                </a:lnTo>
                <a:close/>
              </a:path>
              <a:path w="11280140" h="5674995">
                <a:moveTo>
                  <a:pt x="11280140" y="447039"/>
                </a:moveTo>
                <a:lnTo>
                  <a:pt x="11261090" y="447039"/>
                </a:lnTo>
                <a:lnTo>
                  <a:pt x="11261090" y="427989"/>
                </a:lnTo>
                <a:lnTo>
                  <a:pt x="11280140" y="427989"/>
                </a:lnTo>
                <a:lnTo>
                  <a:pt x="11280140" y="447039"/>
                </a:lnTo>
                <a:close/>
              </a:path>
              <a:path w="11280140" h="5674995">
                <a:moveTo>
                  <a:pt x="11280140" y="485139"/>
                </a:moveTo>
                <a:lnTo>
                  <a:pt x="11261090" y="485139"/>
                </a:lnTo>
                <a:lnTo>
                  <a:pt x="11261090" y="466089"/>
                </a:lnTo>
                <a:lnTo>
                  <a:pt x="11280140" y="466089"/>
                </a:lnTo>
                <a:lnTo>
                  <a:pt x="11280140" y="485139"/>
                </a:lnTo>
                <a:close/>
              </a:path>
              <a:path w="11280140" h="5674995">
                <a:moveTo>
                  <a:pt x="11280140" y="523239"/>
                </a:moveTo>
                <a:lnTo>
                  <a:pt x="11261090" y="523239"/>
                </a:lnTo>
                <a:lnTo>
                  <a:pt x="11261090" y="504189"/>
                </a:lnTo>
                <a:lnTo>
                  <a:pt x="11280140" y="504189"/>
                </a:lnTo>
                <a:lnTo>
                  <a:pt x="11280140" y="523239"/>
                </a:lnTo>
                <a:close/>
              </a:path>
              <a:path w="11280140" h="5674995">
                <a:moveTo>
                  <a:pt x="11280140" y="561339"/>
                </a:moveTo>
                <a:lnTo>
                  <a:pt x="11261090" y="561339"/>
                </a:lnTo>
                <a:lnTo>
                  <a:pt x="11261090" y="542289"/>
                </a:lnTo>
                <a:lnTo>
                  <a:pt x="11280140" y="542289"/>
                </a:lnTo>
                <a:lnTo>
                  <a:pt x="11280140" y="561339"/>
                </a:lnTo>
                <a:close/>
              </a:path>
              <a:path w="11280140" h="5674995">
                <a:moveTo>
                  <a:pt x="11280140" y="599439"/>
                </a:moveTo>
                <a:lnTo>
                  <a:pt x="11261090" y="599439"/>
                </a:lnTo>
                <a:lnTo>
                  <a:pt x="11261090" y="580389"/>
                </a:lnTo>
                <a:lnTo>
                  <a:pt x="11280140" y="580389"/>
                </a:lnTo>
                <a:lnTo>
                  <a:pt x="11280140" y="599439"/>
                </a:lnTo>
                <a:close/>
              </a:path>
              <a:path w="11280140" h="5674995">
                <a:moveTo>
                  <a:pt x="11280140" y="637539"/>
                </a:moveTo>
                <a:lnTo>
                  <a:pt x="11261090" y="637539"/>
                </a:lnTo>
                <a:lnTo>
                  <a:pt x="11261090" y="618489"/>
                </a:lnTo>
                <a:lnTo>
                  <a:pt x="11280140" y="618489"/>
                </a:lnTo>
                <a:lnTo>
                  <a:pt x="11280140" y="637539"/>
                </a:lnTo>
                <a:close/>
              </a:path>
              <a:path w="11280140" h="5674995">
                <a:moveTo>
                  <a:pt x="11280140" y="675639"/>
                </a:moveTo>
                <a:lnTo>
                  <a:pt x="11261090" y="675639"/>
                </a:lnTo>
                <a:lnTo>
                  <a:pt x="11261090" y="656589"/>
                </a:lnTo>
                <a:lnTo>
                  <a:pt x="11280140" y="656589"/>
                </a:lnTo>
                <a:lnTo>
                  <a:pt x="11280140" y="675639"/>
                </a:lnTo>
                <a:close/>
              </a:path>
              <a:path w="11280140" h="5674995">
                <a:moveTo>
                  <a:pt x="11280140" y="713739"/>
                </a:moveTo>
                <a:lnTo>
                  <a:pt x="11261090" y="713739"/>
                </a:lnTo>
                <a:lnTo>
                  <a:pt x="11261090" y="694689"/>
                </a:lnTo>
                <a:lnTo>
                  <a:pt x="11280140" y="694689"/>
                </a:lnTo>
                <a:lnTo>
                  <a:pt x="11280140" y="713739"/>
                </a:lnTo>
                <a:close/>
              </a:path>
              <a:path w="11280140" h="5674995">
                <a:moveTo>
                  <a:pt x="11280140" y="751839"/>
                </a:moveTo>
                <a:lnTo>
                  <a:pt x="11261090" y="751839"/>
                </a:lnTo>
                <a:lnTo>
                  <a:pt x="11261090" y="732789"/>
                </a:lnTo>
                <a:lnTo>
                  <a:pt x="11280140" y="732789"/>
                </a:lnTo>
                <a:lnTo>
                  <a:pt x="11280140" y="751839"/>
                </a:lnTo>
                <a:close/>
              </a:path>
              <a:path w="11280140" h="5674995">
                <a:moveTo>
                  <a:pt x="11280140" y="789939"/>
                </a:moveTo>
                <a:lnTo>
                  <a:pt x="11261090" y="789939"/>
                </a:lnTo>
                <a:lnTo>
                  <a:pt x="11261090" y="770889"/>
                </a:lnTo>
                <a:lnTo>
                  <a:pt x="11280140" y="770889"/>
                </a:lnTo>
                <a:lnTo>
                  <a:pt x="11280140" y="789939"/>
                </a:lnTo>
                <a:close/>
              </a:path>
              <a:path w="11280140" h="5674995">
                <a:moveTo>
                  <a:pt x="11280140" y="828039"/>
                </a:moveTo>
                <a:lnTo>
                  <a:pt x="11261090" y="828039"/>
                </a:lnTo>
                <a:lnTo>
                  <a:pt x="11261090" y="808989"/>
                </a:lnTo>
                <a:lnTo>
                  <a:pt x="11280140" y="808989"/>
                </a:lnTo>
                <a:lnTo>
                  <a:pt x="11280140" y="828039"/>
                </a:lnTo>
                <a:close/>
              </a:path>
              <a:path w="11280140" h="5674995">
                <a:moveTo>
                  <a:pt x="11280140" y="866139"/>
                </a:moveTo>
                <a:lnTo>
                  <a:pt x="11261090" y="866139"/>
                </a:lnTo>
                <a:lnTo>
                  <a:pt x="11261090" y="847089"/>
                </a:lnTo>
                <a:lnTo>
                  <a:pt x="11280140" y="847089"/>
                </a:lnTo>
                <a:lnTo>
                  <a:pt x="11280140" y="866139"/>
                </a:lnTo>
                <a:close/>
              </a:path>
              <a:path w="11280140" h="5674995">
                <a:moveTo>
                  <a:pt x="11280140" y="904239"/>
                </a:moveTo>
                <a:lnTo>
                  <a:pt x="11261090" y="904239"/>
                </a:lnTo>
                <a:lnTo>
                  <a:pt x="11261090" y="885189"/>
                </a:lnTo>
                <a:lnTo>
                  <a:pt x="11280140" y="885189"/>
                </a:lnTo>
                <a:lnTo>
                  <a:pt x="11280140" y="904239"/>
                </a:lnTo>
                <a:close/>
              </a:path>
              <a:path w="11280140" h="5674995">
                <a:moveTo>
                  <a:pt x="11280140" y="942339"/>
                </a:moveTo>
                <a:lnTo>
                  <a:pt x="11261090" y="942339"/>
                </a:lnTo>
                <a:lnTo>
                  <a:pt x="11261090" y="923289"/>
                </a:lnTo>
                <a:lnTo>
                  <a:pt x="11280140" y="923289"/>
                </a:lnTo>
                <a:lnTo>
                  <a:pt x="11280140" y="942339"/>
                </a:lnTo>
                <a:close/>
              </a:path>
              <a:path w="11280140" h="5674995">
                <a:moveTo>
                  <a:pt x="11280140" y="980439"/>
                </a:moveTo>
                <a:lnTo>
                  <a:pt x="11261090" y="980439"/>
                </a:lnTo>
                <a:lnTo>
                  <a:pt x="11261090" y="961389"/>
                </a:lnTo>
                <a:lnTo>
                  <a:pt x="11280140" y="961389"/>
                </a:lnTo>
                <a:lnTo>
                  <a:pt x="11280140" y="980439"/>
                </a:lnTo>
                <a:close/>
              </a:path>
              <a:path w="11280140" h="5674995">
                <a:moveTo>
                  <a:pt x="11280140" y="1018539"/>
                </a:moveTo>
                <a:lnTo>
                  <a:pt x="11261090" y="1018539"/>
                </a:lnTo>
                <a:lnTo>
                  <a:pt x="11261090" y="999489"/>
                </a:lnTo>
                <a:lnTo>
                  <a:pt x="11280140" y="999489"/>
                </a:lnTo>
                <a:lnTo>
                  <a:pt x="11280140" y="1018539"/>
                </a:lnTo>
                <a:close/>
              </a:path>
              <a:path w="11280140" h="5674995">
                <a:moveTo>
                  <a:pt x="11280140" y="1056639"/>
                </a:moveTo>
                <a:lnTo>
                  <a:pt x="11261090" y="1056639"/>
                </a:lnTo>
                <a:lnTo>
                  <a:pt x="11261090" y="1037589"/>
                </a:lnTo>
                <a:lnTo>
                  <a:pt x="11280140" y="1037589"/>
                </a:lnTo>
                <a:lnTo>
                  <a:pt x="11280140" y="1056639"/>
                </a:lnTo>
                <a:close/>
              </a:path>
              <a:path w="11280140" h="5674995">
                <a:moveTo>
                  <a:pt x="11280140" y="1094739"/>
                </a:moveTo>
                <a:lnTo>
                  <a:pt x="11261090" y="1094739"/>
                </a:lnTo>
                <a:lnTo>
                  <a:pt x="11261090" y="1075689"/>
                </a:lnTo>
                <a:lnTo>
                  <a:pt x="11280140" y="1075689"/>
                </a:lnTo>
                <a:lnTo>
                  <a:pt x="11280140" y="1094739"/>
                </a:lnTo>
                <a:close/>
              </a:path>
              <a:path w="11280140" h="5674995">
                <a:moveTo>
                  <a:pt x="11280140" y="1132839"/>
                </a:moveTo>
                <a:lnTo>
                  <a:pt x="11261090" y="1132839"/>
                </a:lnTo>
                <a:lnTo>
                  <a:pt x="11261090" y="1113789"/>
                </a:lnTo>
                <a:lnTo>
                  <a:pt x="11280140" y="1113789"/>
                </a:lnTo>
                <a:lnTo>
                  <a:pt x="11280140" y="1132839"/>
                </a:lnTo>
                <a:close/>
              </a:path>
              <a:path w="11280140" h="5674995">
                <a:moveTo>
                  <a:pt x="11280140" y="1170939"/>
                </a:moveTo>
                <a:lnTo>
                  <a:pt x="11261090" y="1170939"/>
                </a:lnTo>
                <a:lnTo>
                  <a:pt x="11261090" y="1151889"/>
                </a:lnTo>
                <a:lnTo>
                  <a:pt x="11280140" y="1151889"/>
                </a:lnTo>
                <a:lnTo>
                  <a:pt x="11280140" y="1170939"/>
                </a:lnTo>
                <a:close/>
              </a:path>
              <a:path w="11280140" h="5674995">
                <a:moveTo>
                  <a:pt x="11280140" y="1209039"/>
                </a:moveTo>
                <a:lnTo>
                  <a:pt x="11261090" y="1209039"/>
                </a:lnTo>
                <a:lnTo>
                  <a:pt x="11261090" y="1189989"/>
                </a:lnTo>
                <a:lnTo>
                  <a:pt x="11280140" y="1189989"/>
                </a:lnTo>
                <a:lnTo>
                  <a:pt x="11280140" y="1209039"/>
                </a:lnTo>
                <a:close/>
              </a:path>
              <a:path w="11280140" h="5674995">
                <a:moveTo>
                  <a:pt x="11280140" y="1247139"/>
                </a:moveTo>
                <a:lnTo>
                  <a:pt x="11261090" y="1247139"/>
                </a:lnTo>
                <a:lnTo>
                  <a:pt x="11261090" y="1228089"/>
                </a:lnTo>
                <a:lnTo>
                  <a:pt x="11280140" y="1228089"/>
                </a:lnTo>
                <a:lnTo>
                  <a:pt x="11280140" y="1247139"/>
                </a:lnTo>
                <a:close/>
              </a:path>
              <a:path w="11280140" h="5674995">
                <a:moveTo>
                  <a:pt x="11280140" y="1285239"/>
                </a:moveTo>
                <a:lnTo>
                  <a:pt x="11261090" y="1285239"/>
                </a:lnTo>
                <a:lnTo>
                  <a:pt x="11261090" y="1266189"/>
                </a:lnTo>
                <a:lnTo>
                  <a:pt x="11280140" y="1266189"/>
                </a:lnTo>
                <a:lnTo>
                  <a:pt x="11280140" y="1285239"/>
                </a:lnTo>
                <a:close/>
              </a:path>
              <a:path w="11280140" h="5674995">
                <a:moveTo>
                  <a:pt x="11280140" y="1323339"/>
                </a:moveTo>
                <a:lnTo>
                  <a:pt x="11261090" y="1323339"/>
                </a:lnTo>
                <a:lnTo>
                  <a:pt x="11261090" y="1304289"/>
                </a:lnTo>
                <a:lnTo>
                  <a:pt x="11280140" y="1304289"/>
                </a:lnTo>
                <a:lnTo>
                  <a:pt x="11280140" y="1323339"/>
                </a:lnTo>
                <a:close/>
              </a:path>
              <a:path w="11280140" h="5674995">
                <a:moveTo>
                  <a:pt x="11280140" y="1361439"/>
                </a:moveTo>
                <a:lnTo>
                  <a:pt x="11261090" y="1361439"/>
                </a:lnTo>
                <a:lnTo>
                  <a:pt x="11261090" y="1342389"/>
                </a:lnTo>
                <a:lnTo>
                  <a:pt x="11280140" y="1342389"/>
                </a:lnTo>
                <a:lnTo>
                  <a:pt x="11280140" y="1361439"/>
                </a:lnTo>
                <a:close/>
              </a:path>
              <a:path w="11280140" h="5674995">
                <a:moveTo>
                  <a:pt x="11280140" y="1399539"/>
                </a:moveTo>
                <a:lnTo>
                  <a:pt x="11261090" y="1399539"/>
                </a:lnTo>
                <a:lnTo>
                  <a:pt x="11261090" y="1380489"/>
                </a:lnTo>
                <a:lnTo>
                  <a:pt x="11280140" y="1380489"/>
                </a:lnTo>
                <a:lnTo>
                  <a:pt x="11280140" y="1399539"/>
                </a:lnTo>
                <a:close/>
              </a:path>
              <a:path w="11280140" h="5674995">
                <a:moveTo>
                  <a:pt x="11280140" y="1437639"/>
                </a:moveTo>
                <a:lnTo>
                  <a:pt x="11261090" y="1437639"/>
                </a:lnTo>
                <a:lnTo>
                  <a:pt x="11261090" y="1418589"/>
                </a:lnTo>
                <a:lnTo>
                  <a:pt x="11280140" y="1418589"/>
                </a:lnTo>
                <a:lnTo>
                  <a:pt x="11280140" y="1437639"/>
                </a:lnTo>
                <a:close/>
              </a:path>
              <a:path w="11280140" h="5674995">
                <a:moveTo>
                  <a:pt x="11280140" y="1475739"/>
                </a:moveTo>
                <a:lnTo>
                  <a:pt x="11261090" y="1475739"/>
                </a:lnTo>
                <a:lnTo>
                  <a:pt x="11261090" y="1456689"/>
                </a:lnTo>
                <a:lnTo>
                  <a:pt x="11280140" y="1456689"/>
                </a:lnTo>
                <a:lnTo>
                  <a:pt x="11280140" y="1475739"/>
                </a:lnTo>
                <a:close/>
              </a:path>
              <a:path w="11280140" h="5674995">
                <a:moveTo>
                  <a:pt x="11280140" y="1513839"/>
                </a:moveTo>
                <a:lnTo>
                  <a:pt x="11261090" y="1513839"/>
                </a:lnTo>
                <a:lnTo>
                  <a:pt x="11261090" y="1494789"/>
                </a:lnTo>
                <a:lnTo>
                  <a:pt x="11280140" y="1494789"/>
                </a:lnTo>
                <a:lnTo>
                  <a:pt x="11280140" y="1513839"/>
                </a:lnTo>
                <a:close/>
              </a:path>
              <a:path w="11280140" h="5674995">
                <a:moveTo>
                  <a:pt x="11280140" y="1551939"/>
                </a:moveTo>
                <a:lnTo>
                  <a:pt x="11261090" y="1551939"/>
                </a:lnTo>
                <a:lnTo>
                  <a:pt x="11261090" y="1532889"/>
                </a:lnTo>
                <a:lnTo>
                  <a:pt x="11280140" y="1532889"/>
                </a:lnTo>
                <a:lnTo>
                  <a:pt x="11280140" y="1551939"/>
                </a:lnTo>
                <a:close/>
              </a:path>
              <a:path w="11280140" h="5674995">
                <a:moveTo>
                  <a:pt x="11280140" y="1590039"/>
                </a:moveTo>
                <a:lnTo>
                  <a:pt x="11261090" y="1590039"/>
                </a:lnTo>
                <a:lnTo>
                  <a:pt x="11261090" y="1570989"/>
                </a:lnTo>
                <a:lnTo>
                  <a:pt x="11280140" y="1570989"/>
                </a:lnTo>
                <a:lnTo>
                  <a:pt x="11280140" y="1590039"/>
                </a:lnTo>
                <a:close/>
              </a:path>
              <a:path w="11280140" h="5674995">
                <a:moveTo>
                  <a:pt x="11280140" y="1628139"/>
                </a:moveTo>
                <a:lnTo>
                  <a:pt x="11261090" y="1628139"/>
                </a:lnTo>
                <a:lnTo>
                  <a:pt x="11261090" y="1609089"/>
                </a:lnTo>
                <a:lnTo>
                  <a:pt x="11280140" y="1609089"/>
                </a:lnTo>
                <a:lnTo>
                  <a:pt x="11280140" y="1628139"/>
                </a:lnTo>
                <a:close/>
              </a:path>
              <a:path w="11280140" h="5674995">
                <a:moveTo>
                  <a:pt x="11280140" y="1666239"/>
                </a:moveTo>
                <a:lnTo>
                  <a:pt x="11261090" y="1666239"/>
                </a:lnTo>
                <a:lnTo>
                  <a:pt x="11261090" y="1647189"/>
                </a:lnTo>
                <a:lnTo>
                  <a:pt x="11280140" y="1647189"/>
                </a:lnTo>
                <a:lnTo>
                  <a:pt x="11280140" y="1666239"/>
                </a:lnTo>
                <a:close/>
              </a:path>
              <a:path w="11280140" h="5674995">
                <a:moveTo>
                  <a:pt x="11280140" y="1704339"/>
                </a:moveTo>
                <a:lnTo>
                  <a:pt x="11261090" y="1704339"/>
                </a:lnTo>
                <a:lnTo>
                  <a:pt x="11261090" y="1685289"/>
                </a:lnTo>
                <a:lnTo>
                  <a:pt x="11280140" y="1685289"/>
                </a:lnTo>
                <a:lnTo>
                  <a:pt x="11280140" y="1704339"/>
                </a:lnTo>
                <a:close/>
              </a:path>
              <a:path w="11280140" h="5674995">
                <a:moveTo>
                  <a:pt x="11280140" y="1742439"/>
                </a:moveTo>
                <a:lnTo>
                  <a:pt x="11261090" y="1742439"/>
                </a:lnTo>
                <a:lnTo>
                  <a:pt x="11261090" y="1723389"/>
                </a:lnTo>
                <a:lnTo>
                  <a:pt x="11280140" y="1723389"/>
                </a:lnTo>
                <a:lnTo>
                  <a:pt x="11280140" y="1742439"/>
                </a:lnTo>
                <a:close/>
              </a:path>
              <a:path w="11280140" h="5674995">
                <a:moveTo>
                  <a:pt x="11280140" y="1780539"/>
                </a:moveTo>
                <a:lnTo>
                  <a:pt x="11261090" y="1780539"/>
                </a:lnTo>
                <a:lnTo>
                  <a:pt x="11261090" y="1761489"/>
                </a:lnTo>
                <a:lnTo>
                  <a:pt x="11280140" y="1761489"/>
                </a:lnTo>
                <a:lnTo>
                  <a:pt x="11280140" y="1780539"/>
                </a:lnTo>
                <a:close/>
              </a:path>
              <a:path w="11280140" h="5674995">
                <a:moveTo>
                  <a:pt x="11280140" y="1818639"/>
                </a:moveTo>
                <a:lnTo>
                  <a:pt x="11261090" y="1818639"/>
                </a:lnTo>
                <a:lnTo>
                  <a:pt x="11261090" y="1799589"/>
                </a:lnTo>
                <a:lnTo>
                  <a:pt x="11280140" y="1799589"/>
                </a:lnTo>
                <a:lnTo>
                  <a:pt x="11280140" y="1818639"/>
                </a:lnTo>
                <a:close/>
              </a:path>
              <a:path w="11280140" h="5674995">
                <a:moveTo>
                  <a:pt x="11280140" y="1856739"/>
                </a:moveTo>
                <a:lnTo>
                  <a:pt x="11261090" y="1856739"/>
                </a:lnTo>
                <a:lnTo>
                  <a:pt x="11261090" y="1837689"/>
                </a:lnTo>
                <a:lnTo>
                  <a:pt x="11280140" y="1837689"/>
                </a:lnTo>
                <a:lnTo>
                  <a:pt x="11280140" y="1856739"/>
                </a:lnTo>
                <a:close/>
              </a:path>
              <a:path w="11280140" h="5674995">
                <a:moveTo>
                  <a:pt x="11280140" y="1894839"/>
                </a:moveTo>
                <a:lnTo>
                  <a:pt x="11261090" y="1894839"/>
                </a:lnTo>
                <a:lnTo>
                  <a:pt x="11261090" y="1875789"/>
                </a:lnTo>
                <a:lnTo>
                  <a:pt x="11280140" y="1875789"/>
                </a:lnTo>
                <a:lnTo>
                  <a:pt x="11280140" y="1894839"/>
                </a:lnTo>
                <a:close/>
              </a:path>
              <a:path w="11280140" h="5674995">
                <a:moveTo>
                  <a:pt x="11280140" y="1932939"/>
                </a:moveTo>
                <a:lnTo>
                  <a:pt x="11261090" y="1932939"/>
                </a:lnTo>
                <a:lnTo>
                  <a:pt x="11261090" y="1913889"/>
                </a:lnTo>
                <a:lnTo>
                  <a:pt x="11280140" y="1913889"/>
                </a:lnTo>
                <a:lnTo>
                  <a:pt x="11280140" y="1932939"/>
                </a:lnTo>
                <a:close/>
              </a:path>
              <a:path w="11280140" h="5674995">
                <a:moveTo>
                  <a:pt x="11280140" y="1971039"/>
                </a:moveTo>
                <a:lnTo>
                  <a:pt x="11261090" y="1971039"/>
                </a:lnTo>
                <a:lnTo>
                  <a:pt x="11261090" y="1951989"/>
                </a:lnTo>
                <a:lnTo>
                  <a:pt x="11280140" y="1951989"/>
                </a:lnTo>
                <a:lnTo>
                  <a:pt x="11280140" y="1971039"/>
                </a:lnTo>
                <a:close/>
              </a:path>
              <a:path w="11280140" h="5674995">
                <a:moveTo>
                  <a:pt x="11280140" y="2009139"/>
                </a:moveTo>
                <a:lnTo>
                  <a:pt x="11261090" y="2009139"/>
                </a:lnTo>
                <a:lnTo>
                  <a:pt x="11261090" y="1990089"/>
                </a:lnTo>
                <a:lnTo>
                  <a:pt x="11280140" y="1990089"/>
                </a:lnTo>
                <a:lnTo>
                  <a:pt x="11280140" y="2009139"/>
                </a:lnTo>
                <a:close/>
              </a:path>
              <a:path w="11280140" h="5674995">
                <a:moveTo>
                  <a:pt x="11280140" y="2047239"/>
                </a:moveTo>
                <a:lnTo>
                  <a:pt x="11261090" y="2047239"/>
                </a:lnTo>
                <a:lnTo>
                  <a:pt x="11261090" y="2028189"/>
                </a:lnTo>
                <a:lnTo>
                  <a:pt x="11280140" y="2028189"/>
                </a:lnTo>
                <a:lnTo>
                  <a:pt x="11280140" y="2047239"/>
                </a:lnTo>
                <a:close/>
              </a:path>
              <a:path w="11280140" h="5674995">
                <a:moveTo>
                  <a:pt x="11280140" y="2085339"/>
                </a:moveTo>
                <a:lnTo>
                  <a:pt x="11261090" y="2085339"/>
                </a:lnTo>
                <a:lnTo>
                  <a:pt x="11261090" y="2066289"/>
                </a:lnTo>
                <a:lnTo>
                  <a:pt x="11280140" y="2066289"/>
                </a:lnTo>
                <a:lnTo>
                  <a:pt x="11280140" y="2085339"/>
                </a:lnTo>
                <a:close/>
              </a:path>
              <a:path w="11280140" h="5674995">
                <a:moveTo>
                  <a:pt x="11280140" y="2123440"/>
                </a:moveTo>
                <a:lnTo>
                  <a:pt x="11261090" y="2123440"/>
                </a:lnTo>
                <a:lnTo>
                  <a:pt x="11261090" y="2104390"/>
                </a:lnTo>
                <a:lnTo>
                  <a:pt x="11280140" y="2104390"/>
                </a:lnTo>
                <a:lnTo>
                  <a:pt x="11280140" y="2123440"/>
                </a:lnTo>
                <a:close/>
              </a:path>
              <a:path w="11280140" h="5674995">
                <a:moveTo>
                  <a:pt x="11280140" y="2161540"/>
                </a:moveTo>
                <a:lnTo>
                  <a:pt x="11261090" y="2161540"/>
                </a:lnTo>
                <a:lnTo>
                  <a:pt x="11261090" y="2142490"/>
                </a:lnTo>
                <a:lnTo>
                  <a:pt x="11280140" y="2142490"/>
                </a:lnTo>
                <a:lnTo>
                  <a:pt x="11280140" y="2161540"/>
                </a:lnTo>
                <a:close/>
              </a:path>
              <a:path w="11280140" h="5674995">
                <a:moveTo>
                  <a:pt x="11280140" y="2199640"/>
                </a:moveTo>
                <a:lnTo>
                  <a:pt x="11261090" y="2199640"/>
                </a:lnTo>
                <a:lnTo>
                  <a:pt x="11261090" y="2180590"/>
                </a:lnTo>
                <a:lnTo>
                  <a:pt x="11280140" y="2180590"/>
                </a:lnTo>
                <a:lnTo>
                  <a:pt x="11280140" y="2199640"/>
                </a:lnTo>
                <a:close/>
              </a:path>
              <a:path w="11280140" h="5674995">
                <a:moveTo>
                  <a:pt x="11280140" y="2237740"/>
                </a:moveTo>
                <a:lnTo>
                  <a:pt x="11261090" y="2237740"/>
                </a:lnTo>
                <a:lnTo>
                  <a:pt x="11261090" y="2218690"/>
                </a:lnTo>
                <a:lnTo>
                  <a:pt x="11280140" y="2218690"/>
                </a:lnTo>
                <a:lnTo>
                  <a:pt x="11280140" y="2237740"/>
                </a:lnTo>
                <a:close/>
              </a:path>
              <a:path w="11280140" h="5674995">
                <a:moveTo>
                  <a:pt x="11280140" y="2275840"/>
                </a:moveTo>
                <a:lnTo>
                  <a:pt x="11261090" y="2275840"/>
                </a:lnTo>
                <a:lnTo>
                  <a:pt x="11261090" y="2256790"/>
                </a:lnTo>
                <a:lnTo>
                  <a:pt x="11280140" y="2256790"/>
                </a:lnTo>
                <a:lnTo>
                  <a:pt x="11280140" y="2275840"/>
                </a:lnTo>
                <a:close/>
              </a:path>
              <a:path w="11280140" h="5674995">
                <a:moveTo>
                  <a:pt x="11280140" y="2313940"/>
                </a:moveTo>
                <a:lnTo>
                  <a:pt x="11261090" y="2313940"/>
                </a:lnTo>
                <a:lnTo>
                  <a:pt x="11261090" y="2294890"/>
                </a:lnTo>
                <a:lnTo>
                  <a:pt x="11280140" y="2294890"/>
                </a:lnTo>
                <a:lnTo>
                  <a:pt x="11280140" y="2313940"/>
                </a:lnTo>
                <a:close/>
              </a:path>
              <a:path w="11280140" h="5674995">
                <a:moveTo>
                  <a:pt x="11280140" y="2352040"/>
                </a:moveTo>
                <a:lnTo>
                  <a:pt x="11261090" y="2352040"/>
                </a:lnTo>
                <a:lnTo>
                  <a:pt x="11261090" y="2332990"/>
                </a:lnTo>
                <a:lnTo>
                  <a:pt x="11280140" y="2332990"/>
                </a:lnTo>
                <a:lnTo>
                  <a:pt x="11280140" y="2352040"/>
                </a:lnTo>
                <a:close/>
              </a:path>
              <a:path w="11280140" h="5674995">
                <a:moveTo>
                  <a:pt x="11280140" y="2390140"/>
                </a:moveTo>
                <a:lnTo>
                  <a:pt x="11261090" y="2390140"/>
                </a:lnTo>
                <a:lnTo>
                  <a:pt x="11261090" y="2371090"/>
                </a:lnTo>
                <a:lnTo>
                  <a:pt x="11280140" y="2371090"/>
                </a:lnTo>
                <a:lnTo>
                  <a:pt x="11280140" y="2390140"/>
                </a:lnTo>
                <a:close/>
              </a:path>
              <a:path w="11280140" h="5674995">
                <a:moveTo>
                  <a:pt x="11280140" y="2428240"/>
                </a:moveTo>
                <a:lnTo>
                  <a:pt x="11261090" y="2428240"/>
                </a:lnTo>
                <a:lnTo>
                  <a:pt x="11261090" y="2409190"/>
                </a:lnTo>
                <a:lnTo>
                  <a:pt x="11280140" y="2409190"/>
                </a:lnTo>
                <a:lnTo>
                  <a:pt x="11280140" y="2428240"/>
                </a:lnTo>
                <a:close/>
              </a:path>
              <a:path w="11280140" h="5674995">
                <a:moveTo>
                  <a:pt x="11280140" y="2466340"/>
                </a:moveTo>
                <a:lnTo>
                  <a:pt x="11261090" y="2466340"/>
                </a:lnTo>
                <a:lnTo>
                  <a:pt x="11261090" y="2447290"/>
                </a:lnTo>
                <a:lnTo>
                  <a:pt x="11280140" y="2447290"/>
                </a:lnTo>
                <a:lnTo>
                  <a:pt x="11280140" y="2466340"/>
                </a:lnTo>
                <a:close/>
              </a:path>
              <a:path w="11280140" h="5674995">
                <a:moveTo>
                  <a:pt x="11280140" y="2504440"/>
                </a:moveTo>
                <a:lnTo>
                  <a:pt x="11261090" y="2504440"/>
                </a:lnTo>
                <a:lnTo>
                  <a:pt x="11261090" y="2485390"/>
                </a:lnTo>
                <a:lnTo>
                  <a:pt x="11280140" y="2485390"/>
                </a:lnTo>
                <a:lnTo>
                  <a:pt x="11280140" y="2504440"/>
                </a:lnTo>
                <a:close/>
              </a:path>
              <a:path w="11280140" h="5674995">
                <a:moveTo>
                  <a:pt x="11280140" y="2542540"/>
                </a:moveTo>
                <a:lnTo>
                  <a:pt x="11261090" y="2542540"/>
                </a:lnTo>
                <a:lnTo>
                  <a:pt x="11261090" y="2523490"/>
                </a:lnTo>
                <a:lnTo>
                  <a:pt x="11280140" y="2523490"/>
                </a:lnTo>
                <a:lnTo>
                  <a:pt x="11280140" y="2542540"/>
                </a:lnTo>
                <a:close/>
              </a:path>
              <a:path w="11280140" h="5674995">
                <a:moveTo>
                  <a:pt x="11280140" y="2580640"/>
                </a:moveTo>
                <a:lnTo>
                  <a:pt x="11261090" y="2580640"/>
                </a:lnTo>
                <a:lnTo>
                  <a:pt x="11261090" y="2561590"/>
                </a:lnTo>
                <a:lnTo>
                  <a:pt x="11280140" y="2561590"/>
                </a:lnTo>
                <a:lnTo>
                  <a:pt x="11280140" y="2580640"/>
                </a:lnTo>
                <a:close/>
              </a:path>
              <a:path w="11280140" h="5674995">
                <a:moveTo>
                  <a:pt x="11280140" y="2618740"/>
                </a:moveTo>
                <a:lnTo>
                  <a:pt x="11261090" y="2618740"/>
                </a:lnTo>
                <a:lnTo>
                  <a:pt x="11261090" y="2599690"/>
                </a:lnTo>
                <a:lnTo>
                  <a:pt x="11280140" y="2599690"/>
                </a:lnTo>
                <a:lnTo>
                  <a:pt x="11280140" y="2618740"/>
                </a:lnTo>
                <a:close/>
              </a:path>
              <a:path w="11280140" h="5674995">
                <a:moveTo>
                  <a:pt x="11280140" y="2656840"/>
                </a:moveTo>
                <a:lnTo>
                  <a:pt x="11261090" y="2656840"/>
                </a:lnTo>
                <a:lnTo>
                  <a:pt x="11261090" y="2637790"/>
                </a:lnTo>
                <a:lnTo>
                  <a:pt x="11280140" y="2637790"/>
                </a:lnTo>
                <a:lnTo>
                  <a:pt x="11280140" y="2656840"/>
                </a:lnTo>
                <a:close/>
              </a:path>
              <a:path w="11280140" h="5674995">
                <a:moveTo>
                  <a:pt x="11280140" y="2694940"/>
                </a:moveTo>
                <a:lnTo>
                  <a:pt x="11261090" y="2694940"/>
                </a:lnTo>
                <a:lnTo>
                  <a:pt x="11261090" y="2675890"/>
                </a:lnTo>
                <a:lnTo>
                  <a:pt x="11280140" y="2675890"/>
                </a:lnTo>
                <a:lnTo>
                  <a:pt x="11280140" y="2694940"/>
                </a:lnTo>
                <a:close/>
              </a:path>
              <a:path w="11280140" h="5674995">
                <a:moveTo>
                  <a:pt x="11280140" y="2733040"/>
                </a:moveTo>
                <a:lnTo>
                  <a:pt x="11261090" y="2733040"/>
                </a:lnTo>
                <a:lnTo>
                  <a:pt x="11261090" y="2713990"/>
                </a:lnTo>
                <a:lnTo>
                  <a:pt x="11280140" y="2713990"/>
                </a:lnTo>
                <a:lnTo>
                  <a:pt x="11280140" y="2733040"/>
                </a:lnTo>
                <a:close/>
              </a:path>
              <a:path w="11280140" h="5674995">
                <a:moveTo>
                  <a:pt x="11280140" y="2771140"/>
                </a:moveTo>
                <a:lnTo>
                  <a:pt x="11261090" y="2771140"/>
                </a:lnTo>
                <a:lnTo>
                  <a:pt x="11261090" y="2752090"/>
                </a:lnTo>
                <a:lnTo>
                  <a:pt x="11280140" y="2752090"/>
                </a:lnTo>
                <a:lnTo>
                  <a:pt x="11280140" y="2771140"/>
                </a:lnTo>
                <a:close/>
              </a:path>
              <a:path w="11280140" h="5674995">
                <a:moveTo>
                  <a:pt x="11280140" y="2809240"/>
                </a:moveTo>
                <a:lnTo>
                  <a:pt x="11261090" y="2809240"/>
                </a:lnTo>
                <a:lnTo>
                  <a:pt x="11261090" y="2790190"/>
                </a:lnTo>
                <a:lnTo>
                  <a:pt x="11280140" y="2790190"/>
                </a:lnTo>
                <a:lnTo>
                  <a:pt x="11280140" y="2809240"/>
                </a:lnTo>
                <a:close/>
              </a:path>
              <a:path w="11280140" h="5674995">
                <a:moveTo>
                  <a:pt x="11280140" y="2847340"/>
                </a:moveTo>
                <a:lnTo>
                  <a:pt x="11261090" y="2847340"/>
                </a:lnTo>
                <a:lnTo>
                  <a:pt x="11261090" y="2828290"/>
                </a:lnTo>
                <a:lnTo>
                  <a:pt x="11280140" y="2828290"/>
                </a:lnTo>
                <a:lnTo>
                  <a:pt x="11280140" y="2847340"/>
                </a:lnTo>
                <a:close/>
              </a:path>
              <a:path w="11280140" h="5674995">
                <a:moveTo>
                  <a:pt x="11280140" y="2885440"/>
                </a:moveTo>
                <a:lnTo>
                  <a:pt x="11261090" y="2885440"/>
                </a:lnTo>
                <a:lnTo>
                  <a:pt x="11261090" y="2866390"/>
                </a:lnTo>
                <a:lnTo>
                  <a:pt x="11280140" y="2866390"/>
                </a:lnTo>
                <a:lnTo>
                  <a:pt x="11280140" y="2885440"/>
                </a:lnTo>
                <a:close/>
              </a:path>
              <a:path w="11280140" h="5674995">
                <a:moveTo>
                  <a:pt x="11280140" y="2923540"/>
                </a:moveTo>
                <a:lnTo>
                  <a:pt x="11261090" y="2923540"/>
                </a:lnTo>
                <a:lnTo>
                  <a:pt x="11261090" y="2904490"/>
                </a:lnTo>
                <a:lnTo>
                  <a:pt x="11280140" y="2904490"/>
                </a:lnTo>
                <a:lnTo>
                  <a:pt x="11280140" y="2923540"/>
                </a:lnTo>
                <a:close/>
              </a:path>
              <a:path w="11280140" h="5674995">
                <a:moveTo>
                  <a:pt x="11280140" y="2961640"/>
                </a:moveTo>
                <a:lnTo>
                  <a:pt x="11261090" y="2961640"/>
                </a:lnTo>
                <a:lnTo>
                  <a:pt x="11261090" y="2942590"/>
                </a:lnTo>
                <a:lnTo>
                  <a:pt x="11280140" y="2942590"/>
                </a:lnTo>
                <a:lnTo>
                  <a:pt x="11280140" y="2961640"/>
                </a:lnTo>
                <a:close/>
              </a:path>
              <a:path w="11280140" h="5674995">
                <a:moveTo>
                  <a:pt x="11280140" y="2999740"/>
                </a:moveTo>
                <a:lnTo>
                  <a:pt x="11261090" y="2999740"/>
                </a:lnTo>
                <a:lnTo>
                  <a:pt x="11261090" y="2980690"/>
                </a:lnTo>
                <a:lnTo>
                  <a:pt x="11280140" y="2980690"/>
                </a:lnTo>
                <a:lnTo>
                  <a:pt x="11280140" y="2999740"/>
                </a:lnTo>
                <a:close/>
              </a:path>
              <a:path w="11280140" h="5674995">
                <a:moveTo>
                  <a:pt x="11280140" y="3037840"/>
                </a:moveTo>
                <a:lnTo>
                  <a:pt x="11261090" y="3037840"/>
                </a:lnTo>
                <a:lnTo>
                  <a:pt x="11261090" y="3018790"/>
                </a:lnTo>
                <a:lnTo>
                  <a:pt x="11280140" y="3018790"/>
                </a:lnTo>
                <a:lnTo>
                  <a:pt x="11280140" y="3037840"/>
                </a:lnTo>
                <a:close/>
              </a:path>
              <a:path w="11280140" h="5674995">
                <a:moveTo>
                  <a:pt x="11280140" y="3075940"/>
                </a:moveTo>
                <a:lnTo>
                  <a:pt x="11261090" y="3075940"/>
                </a:lnTo>
                <a:lnTo>
                  <a:pt x="11261090" y="3056890"/>
                </a:lnTo>
                <a:lnTo>
                  <a:pt x="11280140" y="3056890"/>
                </a:lnTo>
                <a:lnTo>
                  <a:pt x="11280140" y="3075940"/>
                </a:lnTo>
                <a:close/>
              </a:path>
              <a:path w="11280140" h="5674995">
                <a:moveTo>
                  <a:pt x="11280140" y="3114040"/>
                </a:moveTo>
                <a:lnTo>
                  <a:pt x="11261090" y="3114040"/>
                </a:lnTo>
                <a:lnTo>
                  <a:pt x="11261090" y="3094990"/>
                </a:lnTo>
                <a:lnTo>
                  <a:pt x="11280140" y="3094990"/>
                </a:lnTo>
                <a:lnTo>
                  <a:pt x="11280140" y="3114040"/>
                </a:lnTo>
                <a:close/>
              </a:path>
              <a:path w="11280140" h="5674995">
                <a:moveTo>
                  <a:pt x="11280140" y="3152140"/>
                </a:moveTo>
                <a:lnTo>
                  <a:pt x="11261090" y="3152140"/>
                </a:lnTo>
                <a:lnTo>
                  <a:pt x="11261090" y="3133090"/>
                </a:lnTo>
                <a:lnTo>
                  <a:pt x="11280140" y="3133090"/>
                </a:lnTo>
                <a:lnTo>
                  <a:pt x="11280140" y="3152140"/>
                </a:lnTo>
                <a:close/>
              </a:path>
              <a:path w="11280140" h="5674995">
                <a:moveTo>
                  <a:pt x="11280140" y="3190240"/>
                </a:moveTo>
                <a:lnTo>
                  <a:pt x="11261090" y="3190240"/>
                </a:lnTo>
                <a:lnTo>
                  <a:pt x="11261090" y="3171190"/>
                </a:lnTo>
                <a:lnTo>
                  <a:pt x="11280140" y="3171190"/>
                </a:lnTo>
                <a:lnTo>
                  <a:pt x="11280140" y="3190240"/>
                </a:lnTo>
                <a:close/>
              </a:path>
              <a:path w="11280140" h="5674995">
                <a:moveTo>
                  <a:pt x="11280140" y="3228340"/>
                </a:moveTo>
                <a:lnTo>
                  <a:pt x="11261090" y="3228340"/>
                </a:lnTo>
                <a:lnTo>
                  <a:pt x="11261090" y="3209290"/>
                </a:lnTo>
                <a:lnTo>
                  <a:pt x="11280140" y="3209290"/>
                </a:lnTo>
                <a:lnTo>
                  <a:pt x="11280140" y="3228340"/>
                </a:lnTo>
                <a:close/>
              </a:path>
              <a:path w="11280140" h="5674995">
                <a:moveTo>
                  <a:pt x="11280140" y="3266440"/>
                </a:moveTo>
                <a:lnTo>
                  <a:pt x="11261090" y="3266440"/>
                </a:lnTo>
                <a:lnTo>
                  <a:pt x="11261090" y="3247390"/>
                </a:lnTo>
                <a:lnTo>
                  <a:pt x="11280140" y="3247390"/>
                </a:lnTo>
                <a:lnTo>
                  <a:pt x="11280140" y="3266440"/>
                </a:lnTo>
                <a:close/>
              </a:path>
              <a:path w="11280140" h="5674995">
                <a:moveTo>
                  <a:pt x="11280140" y="3304540"/>
                </a:moveTo>
                <a:lnTo>
                  <a:pt x="11261090" y="3304540"/>
                </a:lnTo>
                <a:lnTo>
                  <a:pt x="11261090" y="3285490"/>
                </a:lnTo>
                <a:lnTo>
                  <a:pt x="11280140" y="3285490"/>
                </a:lnTo>
                <a:lnTo>
                  <a:pt x="11280140" y="3304540"/>
                </a:lnTo>
                <a:close/>
              </a:path>
              <a:path w="11280140" h="5674995">
                <a:moveTo>
                  <a:pt x="11280140" y="3342640"/>
                </a:moveTo>
                <a:lnTo>
                  <a:pt x="11261090" y="3342640"/>
                </a:lnTo>
                <a:lnTo>
                  <a:pt x="11261090" y="3323590"/>
                </a:lnTo>
                <a:lnTo>
                  <a:pt x="11280140" y="3323590"/>
                </a:lnTo>
                <a:lnTo>
                  <a:pt x="11280140" y="3342640"/>
                </a:lnTo>
                <a:close/>
              </a:path>
              <a:path w="11280140" h="5674995">
                <a:moveTo>
                  <a:pt x="11280140" y="3380740"/>
                </a:moveTo>
                <a:lnTo>
                  <a:pt x="11261090" y="3380740"/>
                </a:lnTo>
                <a:lnTo>
                  <a:pt x="11261090" y="3361690"/>
                </a:lnTo>
                <a:lnTo>
                  <a:pt x="11280140" y="3361690"/>
                </a:lnTo>
                <a:lnTo>
                  <a:pt x="11280140" y="3380740"/>
                </a:lnTo>
                <a:close/>
              </a:path>
              <a:path w="11280140" h="5674995">
                <a:moveTo>
                  <a:pt x="11280140" y="3418840"/>
                </a:moveTo>
                <a:lnTo>
                  <a:pt x="11261090" y="3418840"/>
                </a:lnTo>
                <a:lnTo>
                  <a:pt x="11261090" y="3399790"/>
                </a:lnTo>
                <a:lnTo>
                  <a:pt x="11280140" y="3399790"/>
                </a:lnTo>
                <a:lnTo>
                  <a:pt x="11280140" y="3418840"/>
                </a:lnTo>
                <a:close/>
              </a:path>
              <a:path w="11280140" h="5674995">
                <a:moveTo>
                  <a:pt x="11280140" y="3456940"/>
                </a:moveTo>
                <a:lnTo>
                  <a:pt x="11261090" y="3456940"/>
                </a:lnTo>
                <a:lnTo>
                  <a:pt x="11261090" y="3437890"/>
                </a:lnTo>
                <a:lnTo>
                  <a:pt x="11280140" y="3437890"/>
                </a:lnTo>
                <a:lnTo>
                  <a:pt x="11280140" y="3456940"/>
                </a:lnTo>
                <a:close/>
              </a:path>
              <a:path w="11280140" h="5674995">
                <a:moveTo>
                  <a:pt x="11280140" y="3495040"/>
                </a:moveTo>
                <a:lnTo>
                  <a:pt x="11261090" y="3495040"/>
                </a:lnTo>
                <a:lnTo>
                  <a:pt x="11261090" y="3475990"/>
                </a:lnTo>
                <a:lnTo>
                  <a:pt x="11280140" y="3475990"/>
                </a:lnTo>
                <a:lnTo>
                  <a:pt x="11280140" y="3495040"/>
                </a:lnTo>
                <a:close/>
              </a:path>
              <a:path w="11280140" h="5674995">
                <a:moveTo>
                  <a:pt x="11280140" y="3533140"/>
                </a:moveTo>
                <a:lnTo>
                  <a:pt x="11261090" y="3533140"/>
                </a:lnTo>
                <a:lnTo>
                  <a:pt x="11261090" y="3514090"/>
                </a:lnTo>
                <a:lnTo>
                  <a:pt x="11280140" y="3514090"/>
                </a:lnTo>
                <a:lnTo>
                  <a:pt x="11280140" y="3533140"/>
                </a:lnTo>
                <a:close/>
              </a:path>
              <a:path w="11280140" h="5674995">
                <a:moveTo>
                  <a:pt x="11280140" y="3571240"/>
                </a:moveTo>
                <a:lnTo>
                  <a:pt x="11261090" y="3571240"/>
                </a:lnTo>
                <a:lnTo>
                  <a:pt x="11261090" y="3552190"/>
                </a:lnTo>
                <a:lnTo>
                  <a:pt x="11280140" y="3552190"/>
                </a:lnTo>
                <a:lnTo>
                  <a:pt x="11280140" y="3571240"/>
                </a:lnTo>
                <a:close/>
              </a:path>
              <a:path w="11280140" h="5674995">
                <a:moveTo>
                  <a:pt x="11280140" y="3609340"/>
                </a:moveTo>
                <a:lnTo>
                  <a:pt x="11261090" y="3609340"/>
                </a:lnTo>
                <a:lnTo>
                  <a:pt x="11261090" y="3590290"/>
                </a:lnTo>
                <a:lnTo>
                  <a:pt x="11280140" y="3590290"/>
                </a:lnTo>
                <a:lnTo>
                  <a:pt x="11280140" y="3609340"/>
                </a:lnTo>
                <a:close/>
              </a:path>
              <a:path w="11280140" h="5674995">
                <a:moveTo>
                  <a:pt x="11280140" y="3647440"/>
                </a:moveTo>
                <a:lnTo>
                  <a:pt x="11261090" y="3647440"/>
                </a:lnTo>
                <a:lnTo>
                  <a:pt x="11261090" y="3628390"/>
                </a:lnTo>
                <a:lnTo>
                  <a:pt x="11280140" y="3628390"/>
                </a:lnTo>
                <a:lnTo>
                  <a:pt x="11280140" y="3647440"/>
                </a:lnTo>
                <a:close/>
              </a:path>
              <a:path w="11280140" h="5674995">
                <a:moveTo>
                  <a:pt x="11280140" y="3685540"/>
                </a:moveTo>
                <a:lnTo>
                  <a:pt x="11261090" y="3685540"/>
                </a:lnTo>
                <a:lnTo>
                  <a:pt x="11261090" y="3666490"/>
                </a:lnTo>
                <a:lnTo>
                  <a:pt x="11280140" y="3666490"/>
                </a:lnTo>
                <a:lnTo>
                  <a:pt x="11280140" y="3685540"/>
                </a:lnTo>
                <a:close/>
              </a:path>
              <a:path w="11280140" h="5674995">
                <a:moveTo>
                  <a:pt x="11280140" y="3723640"/>
                </a:moveTo>
                <a:lnTo>
                  <a:pt x="11261090" y="3723640"/>
                </a:lnTo>
                <a:lnTo>
                  <a:pt x="11261090" y="3704590"/>
                </a:lnTo>
                <a:lnTo>
                  <a:pt x="11280140" y="3704590"/>
                </a:lnTo>
                <a:lnTo>
                  <a:pt x="11280140" y="3723640"/>
                </a:lnTo>
                <a:close/>
              </a:path>
              <a:path w="11280140" h="5674995">
                <a:moveTo>
                  <a:pt x="11280140" y="3761740"/>
                </a:moveTo>
                <a:lnTo>
                  <a:pt x="11261090" y="3761740"/>
                </a:lnTo>
                <a:lnTo>
                  <a:pt x="11261090" y="3742690"/>
                </a:lnTo>
                <a:lnTo>
                  <a:pt x="11280140" y="3742690"/>
                </a:lnTo>
                <a:lnTo>
                  <a:pt x="11280140" y="3761740"/>
                </a:lnTo>
                <a:close/>
              </a:path>
              <a:path w="11280140" h="5674995">
                <a:moveTo>
                  <a:pt x="11280140" y="3799840"/>
                </a:moveTo>
                <a:lnTo>
                  <a:pt x="11261090" y="3799840"/>
                </a:lnTo>
                <a:lnTo>
                  <a:pt x="11261090" y="3780790"/>
                </a:lnTo>
                <a:lnTo>
                  <a:pt x="11280140" y="3780790"/>
                </a:lnTo>
                <a:lnTo>
                  <a:pt x="11280140" y="3799840"/>
                </a:lnTo>
                <a:close/>
              </a:path>
              <a:path w="11280140" h="5674995">
                <a:moveTo>
                  <a:pt x="11280140" y="3837940"/>
                </a:moveTo>
                <a:lnTo>
                  <a:pt x="11261090" y="3837940"/>
                </a:lnTo>
                <a:lnTo>
                  <a:pt x="11261090" y="3818890"/>
                </a:lnTo>
                <a:lnTo>
                  <a:pt x="11280140" y="3818890"/>
                </a:lnTo>
                <a:lnTo>
                  <a:pt x="11280140" y="3837940"/>
                </a:lnTo>
                <a:close/>
              </a:path>
              <a:path w="11280140" h="5674995">
                <a:moveTo>
                  <a:pt x="11280140" y="3876040"/>
                </a:moveTo>
                <a:lnTo>
                  <a:pt x="11261090" y="3876040"/>
                </a:lnTo>
                <a:lnTo>
                  <a:pt x="11261090" y="3856990"/>
                </a:lnTo>
                <a:lnTo>
                  <a:pt x="11280140" y="3856990"/>
                </a:lnTo>
                <a:lnTo>
                  <a:pt x="11280140" y="3876040"/>
                </a:lnTo>
                <a:close/>
              </a:path>
              <a:path w="11280140" h="5674995">
                <a:moveTo>
                  <a:pt x="11280140" y="3914140"/>
                </a:moveTo>
                <a:lnTo>
                  <a:pt x="11261090" y="3914140"/>
                </a:lnTo>
                <a:lnTo>
                  <a:pt x="11261090" y="3895090"/>
                </a:lnTo>
                <a:lnTo>
                  <a:pt x="11280140" y="3895090"/>
                </a:lnTo>
                <a:lnTo>
                  <a:pt x="11280140" y="3914140"/>
                </a:lnTo>
                <a:close/>
              </a:path>
              <a:path w="11280140" h="5674995">
                <a:moveTo>
                  <a:pt x="11280140" y="3952240"/>
                </a:moveTo>
                <a:lnTo>
                  <a:pt x="11261090" y="3952240"/>
                </a:lnTo>
                <a:lnTo>
                  <a:pt x="11261090" y="3933190"/>
                </a:lnTo>
                <a:lnTo>
                  <a:pt x="11280140" y="3933190"/>
                </a:lnTo>
                <a:lnTo>
                  <a:pt x="11280140" y="3952240"/>
                </a:lnTo>
                <a:close/>
              </a:path>
              <a:path w="11280140" h="5674995">
                <a:moveTo>
                  <a:pt x="11280140" y="3990340"/>
                </a:moveTo>
                <a:lnTo>
                  <a:pt x="11261090" y="3990340"/>
                </a:lnTo>
                <a:lnTo>
                  <a:pt x="11261090" y="3971290"/>
                </a:lnTo>
                <a:lnTo>
                  <a:pt x="11280140" y="3971290"/>
                </a:lnTo>
                <a:lnTo>
                  <a:pt x="11280140" y="3990340"/>
                </a:lnTo>
                <a:close/>
              </a:path>
              <a:path w="11280140" h="5674995">
                <a:moveTo>
                  <a:pt x="11280140" y="4028440"/>
                </a:moveTo>
                <a:lnTo>
                  <a:pt x="11261090" y="4028440"/>
                </a:lnTo>
                <a:lnTo>
                  <a:pt x="11261090" y="4009390"/>
                </a:lnTo>
                <a:lnTo>
                  <a:pt x="11280140" y="4009390"/>
                </a:lnTo>
                <a:lnTo>
                  <a:pt x="11280140" y="4028440"/>
                </a:lnTo>
                <a:close/>
              </a:path>
              <a:path w="11280140" h="5674995">
                <a:moveTo>
                  <a:pt x="11280140" y="4066540"/>
                </a:moveTo>
                <a:lnTo>
                  <a:pt x="11261090" y="4066540"/>
                </a:lnTo>
                <a:lnTo>
                  <a:pt x="11261090" y="4047490"/>
                </a:lnTo>
                <a:lnTo>
                  <a:pt x="11280140" y="4047490"/>
                </a:lnTo>
                <a:lnTo>
                  <a:pt x="11280140" y="4066540"/>
                </a:lnTo>
                <a:close/>
              </a:path>
              <a:path w="11280140" h="5674995">
                <a:moveTo>
                  <a:pt x="11280140" y="4104640"/>
                </a:moveTo>
                <a:lnTo>
                  <a:pt x="11261090" y="4104640"/>
                </a:lnTo>
                <a:lnTo>
                  <a:pt x="11261090" y="4085590"/>
                </a:lnTo>
                <a:lnTo>
                  <a:pt x="11280140" y="4085590"/>
                </a:lnTo>
                <a:lnTo>
                  <a:pt x="11280140" y="4104640"/>
                </a:lnTo>
                <a:close/>
              </a:path>
              <a:path w="11280140" h="5674995">
                <a:moveTo>
                  <a:pt x="11280140" y="4142740"/>
                </a:moveTo>
                <a:lnTo>
                  <a:pt x="11261090" y="4142740"/>
                </a:lnTo>
                <a:lnTo>
                  <a:pt x="11261090" y="4123690"/>
                </a:lnTo>
                <a:lnTo>
                  <a:pt x="11280140" y="4123690"/>
                </a:lnTo>
                <a:lnTo>
                  <a:pt x="11280140" y="4142740"/>
                </a:lnTo>
                <a:close/>
              </a:path>
              <a:path w="11280140" h="5674995">
                <a:moveTo>
                  <a:pt x="11280140" y="4180840"/>
                </a:moveTo>
                <a:lnTo>
                  <a:pt x="11261090" y="4180840"/>
                </a:lnTo>
                <a:lnTo>
                  <a:pt x="11261090" y="4161790"/>
                </a:lnTo>
                <a:lnTo>
                  <a:pt x="11280140" y="4161790"/>
                </a:lnTo>
                <a:lnTo>
                  <a:pt x="11280140" y="4180840"/>
                </a:lnTo>
                <a:close/>
              </a:path>
              <a:path w="11280140" h="5674995">
                <a:moveTo>
                  <a:pt x="11280140" y="4218940"/>
                </a:moveTo>
                <a:lnTo>
                  <a:pt x="11261090" y="4218940"/>
                </a:lnTo>
                <a:lnTo>
                  <a:pt x="11261090" y="4199890"/>
                </a:lnTo>
                <a:lnTo>
                  <a:pt x="11280140" y="4199890"/>
                </a:lnTo>
                <a:lnTo>
                  <a:pt x="11280140" y="4218940"/>
                </a:lnTo>
                <a:close/>
              </a:path>
              <a:path w="11280140" h="5674995">
                <a:moveTo>
                  <a:pt x="11280140" y="4257040"/>
                </a:moveTo>
                <a:lnTo>
                  <a:pt x="11261090" y="4257040"/>
                </a:lnTo>
                <a:lnTo>
                  <a:pt x="11261090" y="4237990"/>
                </a:lnTo>
                <a:lnTo>
                  <a:pt x="11280140" y="4237990"/>
                </a:lnTo>
                <a:lnTo>
                  <a:pt x="11280140" y="4257040"/>
                </a:lnTo>
                <a:close/>
              </a:path>
              <a:path w="11280140" h="5674995">
                <a:moveTo>
                  <a:pt x="11280140" y="4295140"/>
                </a:moveTo>
                <a:lnTo>
                  <a:pt x="11261090" y="4295140"/>
                </a:lnTo>
                <a:lnTo>
                  <a:pt x="11261090" y="4276090"/>
                </a:lnTo>
                <a:lnTo>
                  <a:pt x="11280140" y="4276090"/>
                </a:lnTo>
                <a:lnTo>
                  <a:pt x="11280140" y="4295140"/>
                </a:lnTo>
                <a:close/>
              </a:path>
              <a:path w="11280140" h="5674995">
                <a:moveTo>
                  <a:pt x="11280140" y="4333240"/>
                </a:moveTo>
                <a:lnTo>
                  <a:pt x="11261090" y="4333240"/>
                </a:lnTo>
                <a:lnTo>
                  <a:pt x="11261090" y="4314190"/>
                </a:lnTo>
                <a:lnTo>
                  <a:pt x="11280140" y="4314190"/>
                </a:lnTo>
                <a:lnTo>
                  <a:pt x="11280140" y="4333240"/>
                </a:lnTo>
                <a:close/>
              </a:path>
              <a:path w="11280140" h="5674995">
                <a:moveTo>
                  <a:pt x="11280140" y="4371340"/>
                </a:moveTo>
                <a:lnTo>
                  <a:pt x="11261090" y="4371340"/>
                </a:lnTo>
                <a:lnTo>
                  <a:pt x="11261090" y="4352290"/>
                </a:lnTo>
                <a:lnTo>
                  <a:pt x="11280140" y="4352290"/>
                </a:lnTo>
                <a:lnTo>
                  <a:pt x="11280140" y="4371340"/>
                </a:lnTo>
                <a:close/>
              </a:path>
              <a:path w="11280140" h="5674995">
                <a:moveTo>
                  <a:pt x="11280140" y="4409440"/>
                </a:moveTo>
                <a:lnTo>
                  <a:pt x="11261090" y="4409440"/>
                </a:lnTo>
                <a:lnTo>
                  <a:pt x="11261090" y="4390390"/>
                </a:lnTo>
                <a:lnTo>
                  <a:pt x="11280140" y="4390390"/>
                </a:lnTo>
                <a:lnTo>
                  <a:pt x="11280140" y="4409440"/>
                </a:lnTo>
                <a:close/>
              </a:path>
              <a:path w="11280140" h="5674995">
                <a:moveTo>
                  <a:pt x="11280140" y="4447540"/>
                </a:moveTo>
                <a:lnTo>
                  <a:pt x="11261090" y="4447540"/>
                </a:lnTo>
                <a:lnTo>
                  <a:pt x="11261090" y="4428490"/>
                </a:lnTo>
                <a:lnTo>
                  <a:pt x="11280140" y="4428490"/>
                </a:lnTo>
                <a:lnTo>
                  <a:pt x="11280140" y="4447540"/>
                </a:lnTo>
                <a:close/>
              </a:path>
              <a:path w="11280140" h="5674995">
                <a:moveTo>
                  <a:pt x="11280140" y="4485640"/>
                </a:moveTo>
                <a:lnTo>
                  <a:pt x="11261090" y="4485640"/>
                </a:lnTo>
                <a:lnTo>
                  <a:pt x="11261090" y="4466590"/>
                </a:lnTo>
                <a:lnTo>
                  <a:pt x="11280140" y="4466590"/>
                </a:lnTo>
                <a:lnTo>
                  <a:pt x="11280140" y="4485640"/>
                </a:lnTo>
                <a:close/>
              </a:path>
              <a:path w="11280140" h="5674995">
                <a:moveTo>
                  <a:pt x="11280140" y="4523740"/>
                </a:moveTo>
                <a:lnTo>
                  <a:pt x="11261090" y="4523740"/>
                </a:lnTo>
                <a:lnTo>
                  <a:pt x="11261090" y="4504690"/>
                </a:lnTo>
                <a:lnTo>
                  <a:pt x="11280140" y="4504690"/>
                </a:lnTo>
                <a:lnTo>
                  <a:pt x="11280140" y="4523740"/>
                </a:lnTo>
                <a:close/>
              </a:path>
              <a:path w="11280140" h="5674995">
                <a:moveTo>
                  <a:pt x="11280140" y="4561840"/>
                </a:moveTo>
                <a:lnTo>
                  <a:pt x="11261090" y="4561840"/>
                </a:lnTo>
                <a:lnTo>
                  <a:pt x="11261090" y="4542790"/>
                </a:lnTo>
                <a:lnTo>
                  <a:pt x="11280140" y="4542790"/>
                </a:lnTo>
                <a:lnTo>
                  <a:pt x="11280140" y="4561840"/>
                </a:lnTo>
                <a:close/>
              </a:path>
              <a:path w="11280140" h="5674995">
                <a:moveTo>
                  <a:pt x="11280140" y="4599940"/>
                </a:moveTo>
                <a:lnTo>
                  <a:pt x="11261090" y="4599940"/>
                </a:lnTo>
                <a:lnTo>
                  <a:pt x="11261090" y="4580890"/>
                </a:lnTo>
                <a:lnTo>
                  <a:pt x="11280140" y="4580890"/>
                </a:lnTo>
                <a:lnTo>
                  <a:pt x="11280140" y="4599940"/>
                </a:lnTo>
                <a:close/>
              </a:path>
              <a:path w="11280140" h="5674995">
                <a:moveTo>
                  <a:pt x="11280140" y="4638040"/>
                </a:moveTo>
                <a:lnTo>
                  <a:pt x="11261090" y="4638040"/>
                </a:lnTo>
                <a:lnTo>
                  <a:pt x="11261090" y="4618990"/>
                </a:lnTo>
                <a:lnTo>
                  <a:pt x="11280140" y="4618990"/>
                </a:lnTo>
                <a:lnTo>
                  <a:pt x="11280140" y="4638040"/>
                </a:lnTo>
                <a:close/>
              </a:path>
              <a:path w="11280140" h="5674995">
                <a:moveTo>
                  <a:pt x="11280140" y="4676140"/>
                </a:moveTo>
                <a:lnTo>
                  <a:pt x="11261090" y="4676140"/>
                </a:lnTo>
                <a:lnTo>
                  <a:pt x="11261090" y="4657090"/>
                </a:lnTo>
                <a:lnTo>
                  <a:pt x="11280140" y="4657090"/>
                </a:lnTo>
                <a:lnTo>
                  <a:pt x="11280140" y="4676140"/>
                </a:lnTo>
                <a:close/>
              </a:path>
              <a:path w="11280140" h="5674995">
                <a:moveTo>
                  <a:pt x="11280140" y="4714240"/>
                </a:moveTo>
                <a:lnTo>
                  <a:pt x="11261090" y="4714240"/>
                </a:lnTo>
                <a:lnTo>
                  <a:pt x="11261090" y="4695190"/>
                </a:lnTo>
                <a:lnTo>
                  <a:pt x="11280140" y="4695190"/>
                </a:lnTo>
                <a:lnTo>
                  <a:pt x="11280140" y="4714240"/>
                </a:lnTo>
                <a:close/>
              </a:path>
              <a:path w="11280140" h="5674995">
                <a:moveTo>
                  <a:pt x="11280140" y="4752340"/>
                </a:moveTo>
                <a:lnTo>
                  <a:pt x="11261090" y="4752340"/>
                </a:lnTo>
                <a:lnTo>
                  <a:pt x="11261090" y="4733290"/>
                </a:lnTo>
                <a:lnTo>
                  <a:pt x="11280140" y="4733290"/>
                </a:lnTo>
                <a:lnTo>
                  <a:pt x="11280140" y="4752340"/>
                </a:lnTo>
                <a:close/>
              </a:path>
              <a:path w="11280140" h="5674995">
                <a:moveTo>
                  <a:pt x="11280140" y="4790440"/>
                </a:moveTo>
                <a:lnTo>
                  <a:pt x="11261090" y="4790440"/>
                </a:lnTo>
                <a:lnTo>
                  <a:pt x="11261090" y="4771390"/>
                </a:lnTo>
                <a:lnTo>
                  <a:pt x="11280140" y="4771390"/>
                </a:lnTo>
                <a:lnTo>
                  <a:pt x="11280140" y="4790440"/>
                </a:lnTo>
                <a:close/>
              </a:path>
              <a:path w="11280140" h="5674995">
                <a:moveTo>
                  <a:pt x="11280140" y="4828540"/>
                </a:moveTo>
                <a:lnTo>
                  <a:pt x="11261090" y="4828540"/>
                </a:lnTo>
                <a:lnTo>
                  <a:pt x="11261090" y="4809490"/>
                </a:lnTo>
                <a:lnTo>
                  <a:pt x="11280140" y="4809490"/>
                </a:lnTo>
                <a:lnTo>
                  <a:pt x="11280140" y="4828540"/>
                </a:lnTo>
                <a:close/>
              </a:path>
              <a:path w="11280140" h="5674995">
                <a:moveTo>
                  <a:pt x="11280140" y="4866640"/>
                </a:moveTo>
                <a:lnTo>
                  <a:pt x="11261090" y="4866640"/>
                </a:lnTo>
                <a:lnTo>
                  <a:pt x="11261090" y="4847590"/>
                </a:lnTo>
                <a:lnTo>
                  <a:pt x="11280140" y="4847590"/>
                </a:lnTo>
                <a:lnTo>
                  <a:pt x="11280140" y="4866640"/>
                </a:lnTo>
                <a:close/>
              </a:path>
              <a:path w="11280140" h="5674995">
                <a:moveTo>
                  <a:pt x="11280140" y="4904740"/>
                </a:moveTo>
                <a:lnTo>
                  <a:pt x="11261090" y="4904740"/>
                </a:lnTo>
                <a:lnTo>
                  <a:pt x="11261090" y="4885690"/>
                </a:lnTo>
                <a:lnTo>
                  <a:pt x="11280140" y="4885690"/>
                </a:lnTo>
                <a:lnTo>
                  <a:pt x="11280140" y="4904740"/>
                </a:lnTo>
                <a:close/>
              </a:path>
              <a:path w="11280140" h="5674995">
                <a:moveTo>
                  <a:pt x="11280140" y="4942840"/>
                </a:moveTo>
                <a:lnTo>
                  <a:pt x="11261090" y="4942840"/>
                </a:lnTo>
                <a:lnTo>
                  <a:pt x="11261090" y="4923790"/>
                </a:lnTo>
                <a:lnTo>
                  <a:pt x="11280140" y="4923790"/>
                </a:lnTo>
                <a:lnTo>
                  <a:pt x="11280140" y="4942840"/>
                </a:lnTo>
                <a:close/>
              </a:path>
              <a:path w="11280140" h="5674995">
                <a:moveTo>
                  <a:pt x="11280140" y="4980940"/>
                </a:moveTo>
                <a:lnTo>
                  <a:pt x="11261090" y="4980940"/>
                </a:lnTo>
                <a:lnTo>
                  <a:pt x="11261090" y="4961890"/>
                </a:lnTo>
                <a:lnTo>
                  <a:pt x="11280140" y="4961890"/>
                </a:lnTo>
                <a:lnTo>
                  <a:pt x="11280140" y="4980940"/>
                </a:lnTo>
                <a:close/>
              </a:path>
              <a:path w="11280140" h="5674995">
                <a:moveTo>
                  <a:pt x="11280140" y="5019040"/>
                </a:moveTo>
                <a:lnTo>
                  <a:pt x="11261090" y="5019040"/>
                </a:lnTo>
                <a:lnTo>
                  <a:pt x="11261090" y="4999990"/>
                </a:lnTo>
                <a:lnTo>
                  <a:pt x="11280140" y="4999990"/>
                </a:lnTo>
                <a:lnTo>
                  <a:pt x="11280140" y="5019040"/>
                </a:lnTo>
                <a:close/>
              </a:path>
              <a:path w="11280140" h="5674995">
                <a:moveTo>
                  <a:pt x="11280140" y="5057140"/>
                </a:moveTo>
                <a:lnTo>
                  <a:pt x="11261090" y="5057140"/>
                </a:lnTo>
                <a:lnTo>
                  <a:pt x="11261090" y="5038090"/>
                </a:lnTo>
                <a:lnTo>
                  <a:pt x="11280140" y="5038090"/>
                </a:lnTo>
                <a:lnTo>
                  <a:pt x="11280140" y="5057140"/>
                </a:lnTo>
                <a:close/>
              </a:path>
              <a:path w="11280140" h="5674995">
                <a:moveTo>
                  <a:pt x="11280140" y="5095240"/>
                </a:moveTo>
                <a:lnTo>
                  <a:pt x="11261090" y="5095240"/>
                </a:lnTo>
                <a:lnTo>
                  <a:pt x="11261090" y="5076190"/>
                </a:lnTo>
                <a:lnTo>
                  <a:pt x="11280140" y="5076190"/>
                </a:lnTo>
                <a:lnTo>
                  <a:pt x="11280140" y="5095240"/>
                </a:lnTo>
                <a:close/>
              </a:path>
              <a:path w="11280140" h="5674995">
                <a:moveTo>
                  <a:pt x="11280140" y="5133340"/>
                </a:moveTo>
                <a:lnTo>
                  <a:pt x="11261090" y="5133340"/>
                </a:lnTo>
                <a:lnTo>
                  <a:pt x="11261090" y="5114290"/>
                </a:lnTo>
                <a:lnTo>
                  <a:pt x="11280140" y="5114290"/>
                </a:lnTo>
                <a:lnTo>
                  <a:pt x="11280140" y="5133340"/>
                </a:lnTo>
                <a:close/>
              </a:path>
              <a:path w="11280140" h="5674995">
                <a:moveTo>
                  <a:pt x="11280140" y="5171440"/>
                </a:moveTo>
                <a:lnTo>
                  <a:pt x="11261090" y="5171440"/>
                </a:lnTo>
                <a:lnTo>
                  <a:pt x="11261090" y="5152390"/>
                </a:lnTo>
                <a:lnTo>
                  <a:pt x="11280140" y="5152390"/>
                </a:lnTo>
                <a:lnTo>
                  <a:pt x="11280140" y="5171440"/>
                </a:lnTo>
                <a:close/>
              </a:path>
              <a:path w="11280140" h="5674995">
                <a:moveTo>
                  <a:pt x="11280140" y="5209540"/>
                </a:moveTo>
                <a:lnTo>
                  <a:pt x="11261090" y="5209540"/>
                </a:lnTo>
                <a:lnTo>
                  <a:pt x="11261090" y="5190490"/>
                </a:lnTo>
                <a:lnTo>
                  <a:pt x="11280140" y="5190490"/>
                </a:lnTo>
                <a:lnTo>
                  <a:pt x="11280140" y="5209540"/>
                </a:lnTo>
                <a:close/>
              </a:path>
              <a:path w="11280140" h="5674995">
                <a:moveTo>
                  <a:pt x="11280140" y="5247640"/>
                </a:moveTo>
                <a:lnTo>
                  <a:pt x="11261090" y="5247640"/>
                </a:lnTo>
                <a:lnTo>
                  <a:pt x="11261090" y="5228590"/>
                </a:lnTo>
                <a:lnTo>
                  <a:pt x="11280140" y="5228590"/>
                </a:lnTo>
                <a:lnTo>
                  <a:pt x="11280140" y="5247640"/>
                </a:lnTo>
                <a:close/>
              </a:path>
              <a:path w="11280140" h="5674995">
                <a:moveTo>
                  <a:pt x="11280140" y="5285740"/>
                </a:moveTo>
                <a:lnTo>
                  <a:pt x="11261090" y="5285740"/>
                </a:lnTo>
                <a:lnTo>
                  <a:pt x="11261090" y="5266690"/>
                </a:lnTo>
                <a:lnTo>
                  <a:pt x="11280140" y="5266690"/>
                </a:lnTo>
                <a:lnTo>
                  <a:pt x="11280140" y="5285740"/>
                </a:lnTo>
                <a:close/>
              </a:path>
              <a:path w="11280140" h="5674995">
                <a:moveTo>
                  <a:pt x="11280140" y="5323840"/>
                </a:moveTo>
                <a:lnTo>
                  <a:pt x="11261090" y="5323840"/>
                </a:lnTo>
                <a:lnTo>
                  <a:pt x="11261090" y="5304790"/>
                </a:lnTo>
                <a:lnTo>
                  <a:pt x="11280140" y="5304790"/>
                </a:lnTo>
                <a:lnTo>
                  <a:pt x="11280140" y="5323840"/>
                </a:lnTo>
                <a:close/>
              </a:path>
              <a:path w="11280140" h="5674995">
                <a:moveTo>
                  <a:pt x="11280140" y="5361940"/>
                </a:moveTo>
                <a:lnTo>
                  <a:pt x="11261090" y="5361940"/>
                </a:lnTo>
                <a:lnTo>
                  <a:pt x="11261090" y="5342890"/>
                </a:lnTo>
                <a:lnTo>
                  <a:pt x="11280140" y="5342890"/>
                </a:lnTo>
                <a:lnTo>
                  <a:pt x="11280140" y="5361940"/>
                </a:lnTo>
                <a:close/>
              </a:path>
              <a:path w="11280140" h="5674995">
                <a:moveTo>
                  <a:pt x="11280140" y="5400039"/>
                </a:moveTo>
                <a:lnTo>
                  <a:pt x="11261090" y="5400039"/>
                </a:lnTo>
                <a:lnTo>
                  <a:pt x="11261090" y="5380989"/>
                </a:lnTo>
                <a:lnTo>
                  <a:pt x="11280140" y="5380989"/>
                </a:lnTo>
                <a:lnTo>
                  <a:pt x="11280140" y="5400039"/>
                </a:lnTo>
                <a:close/>
              </a:path>
              <a:path w="11280140" h="5674995">
                <a:moveTo>
                  <a:pt x="11280140" y="5438139"/>
                </a:moveTo>
                <a:lnTo>
                  <a:pt x="11261090" y="5438139"/>
                </a:lnTo>
                <a:lnTo>
                  <a:pt x="11261090" y="5419089"/>
                </a:lnTo>
                <a:lnTo>
                  <a:pt x="11280140" y="5419089"/>
                </a:lnTo>
                <a:lnTo>
                  <a:pt x="11280140" y="5438139"/>
                </a:lnTo>
                <a:close/>
              </a:path>
              <a:path w="11280140" h="5674995">
                <a:moveTo>
                  <a:pt x="11280140" y="5476239"/>
                </a:moveTo>
                <a:lnTo>
                  <a:pt x="11261090" y="5476239"/>
                </a:lnTo>
                <a:lnTo>
                  <a:pt x="11261090" y="5457189"/>
                </a:lnTo>
                <a:lnTo>
                  <a:pt x="11280140" y="5457189"/>
                </a:lnTo>
                <a:lnTo>
                  <a:pt x="11280140" y="5476239"/>
                </a:lnTo>
                <a:close/>
              </a:path>
              <a:path w="11280140" h="5674995">
                <a:moveTo>
                  <a:pt x="11280140" y="5514339"/>
                </a:moveTo>
                <a:lnTo>
                  <a:pt x="11261090" y="5514339"/>
                </a:lnTo>
                <a:lnTo>
                  <a:pt x="11261090" y="5495289"/>
                </a:lnTo>
                <a:lnTo>
                  <a:pt x="11280140" y="5495289"/>
                </a:lnTo>
                <a:lnTo>
                  <a:pt x="11280140" y="5514339"/>
                </a:lnTo>
                <a:close/>
              </a:path>
              <a:path w="11280140" h="5674995">
                <a:moveTo>
                  <a:pt x="11280140" y="5552439"/>
                </a:moveTo>
                <a:lnTo>
                  <a:pt x="11261090" y="5552439"/>
                </a:lnTo>
                <a:lnTo>
                  <a:pt x="11261090" y="5533389"/>
                </a:lnTo>
                <a:lnTo>
                  <a:pt x="11280140" y="5533389"/>
                </a:lnTo>
                <a:lnTo>
                  <a:pt x="11280140" y="5552439"/>
                </a:lnTo>
                <a:close/>
              </a:path>
              <a:path w="11280140" h="5674995">
                <a:moveTo>
                  <a:pt x="11280140" y="5590539"/>
                </a:moveTo>
                <a:lnTo>
                  <a:pt x="11261090" y="5590539"/>
                </a:lnTo>
                <a:lnTo>
                  <a:pt x="11261090" y="5571489"/>
                </a:lnTo>
                <a:lnTo>
                  <a:pt x="11280140" y="5571489"/>
                </a:lnTo>
                <a:lnTo>
                  <a:pt x="11280140" y="5590539"/>
                </a:lnTo>
                <a:close/>
              </a:path>
              <a:path w="11280140" h="5674995">
                <a:moveTo>
                  <a:pt x="11280140" y="5628639"/>
                </a:moveTo>
                <a:lnTo>
                  <a:pt x="11261090" y="5628639"/>
                </a:lnTo>
                <a:lnTo>
                  <a:pt x="11261090" y="5609589"/>
                </a:lnTo>
                <a:lnTo>
                  <a:pt x="11280140" y="5609589"/>
                </a:lnTo>
                <a:lnTo>
                  <a:pt x="11280140" y="5628639"/>
                </a:lnTo>
                <a:close/>
              </a:path>
              <a:path w="11280140" h="5674995">
                <a:moveTo>
                  <a:pt x="11261090" y="5665470"/>
                </a:moveTo>
                <a:lnTo>
                  <a:pt x="11261090" y="5647689"/>
                </a:lnTo>
                <a:lnTo>
                  <a:pt x="11280140" y="5647689"/>
                </a:lnTo>
                <a:lnTo>
                  <a:pt x="11280140" y="5655945"/>
                </a:lnTo>
                <a:lnTo>
                  <a:pt x="11269345" y="5655945"/>
                </a:lnTo>
                <a:lnTo>
                  <a:pt x="11269345" y="5657214"/>
                </a:lnTo>
                <a:lnTo>
                  <a:pt x="11261090" y="5665470"/>
                </a:lnTo>
                <a:close/>
              </a:path>
              <a:path w="11280140" h="5674995">
                <a:moveTo>
                  <a:pt x="11269345" y="5657214"/>
                </a:moveTo>
                <a:lnTo>
                  <a:pt x="11269345" y="5655945"/>
                </a:lnTo>
                <a:lnTo>
                  <a:pt x="11270615" y="5655945"/>
                </a:lnTo>
                <a:lnTo>
                  <a:pt x="11269345" y="5657214"/>
                </a:lnTo>
                <a:close/>
              </a:path>
              <a:path w="11280140" h="5674995">
                <a:moveTo>
                  <a:pt x="11270615" y="5674995"/>
                </a:moveTo>
                <a:lnTo>
                  <a:pt x="11269345" y="5674995"/>
                </a:lnTo>
                <a:lnTo>
                  <a:pt x="11269345" y="5657214"/>
                </a:lnTo>
                <a:lnTo>
                  <a:pt x="11270615" y="5655945"/>
                </a:lnTo>
                <a:lnTo>
                  <a:pt x="11280140" y="5655945"/>
                </a:lnTo>
                <a:lnTo>
                  <a:pt x="11280140" y="5665470"/>
                </a:lnTo>
                <a:lnTo>
                  <a:pt x="11279898" y="5667590"/>
                </a:lnTo>
                <a:lnTo>
                  <a:pt x="11270615" y="5674995"/>
                </a:lnTo>
                <a:close/>
              </a:path>
              <a:path w="11280140" h="5674995">
                <a:moveTo>
                  <a:pt x="11250295" y="5674995"/>
                </a:moveTo>
                <a:lnTo>
                  <a:pt x="11231245" y="5674995"/>
                </a:lnTo>
                <a:lnTo>
                  <a:pt x="11231245" y="5655945"/>
                </a:lnTo>
                <a:lnTo>
                  <a:pt x="11250295" y="5655945"/>
                </a:lnTo>
                <a:lnTo>
                  <a:pt x="11250295" y="5674995"/>
                </a:lnTo>
                <a:close/>
              </a:path>
              <a:path w="11280140" h="5674995">
                <a:moveTo>
                  <a:pt x="11212195" y="5674995"/>
                </a:moveTo>
                <a:lnTo>
                  <a:pt x="11193145" y="5674995"/>
                </a:lnTo>
                <a:lnTo>
                  <a:pt x="11193145" y="5655945"/>
                </a:lnTo>
                <a:lnTo>
                  <a:pt x="11212195" y="5655945"/>
                </a:lnTo>
                <a:lnTo>
                  <a:pt x="11212195" y="5674995"/>
                </a:lnTo>
                <a:close/>
              </a:path>
              <a:path w="11280140" h="5674995">
                <a:moveTo>
                  <a:pt x="11174095" y="5674995"/>
                </a:moveTo>
                <a:lnTo>
                  <a:pt x="11155045" y="5674995"/>
                </a:lnTo>
                <a:lnTo>
                  <a:pt x="11155045" y="5655945"/>
                </a:lnTo>
                <a:lnTo>
                  <a:pt x="11174095" y="5655945"/>
                </a:lnTo>
                <a:lnTo>
                  <a:pt x="11174095" y="5674995"/>
                </a:lnTo>
                <a:close/>
              </a:path>
              <a:path w="11280140" h="5674995">
                <a:moveTo>
                  <a:pt x="11135995" y="5674995"/>
                </a:moveTo>
                <a:lnTo>
                  <a:pt x="11116945" y="5674995"/>
                </a:lnTo>
                <a:lnTo>
                  <a:pt x="11116945" y="5655945"/>
                </a:lnTo>
                <a:lnTo>
                  <a:pt x="11135995" y="5655945"/>
                </a:lnTo>
                <a:lnTo>
                  <a:pt x="11135995" y="5674995"/>
                </a:lnTo>
                <a:close/>
              </a:path>
              <a:path w="11280140" h="5674995">
                <a:moveTo>
                  <a:pt x="11097895" y="5674995"/>
                </a:moveTo>
                <a:lnTo>
                  <a:pt x="11078845" y="5674995"/>
                </a:lnTo>
                <a:lnTo>
                  <a:pt x="11078845" y="5655945"/>
                </a:lnTo>
                <a:lnTo>
                  <a:pt x="11097895" y="5655945"/>
                </a:lnTo>
                <a:lnTo>
                  <a:pt x="11097895" y="5674995"/>
                </a:lnTo>
                <a:close/>
              </a:path>
              <a:path w="11280140" h="5674995">
                <a:moveTo>
                  <a:pt x="11059795" y="5674995"/>
                </a:moveTo>
                <a:lnTo>
                  <a:pt x="11040745" y="5674995"/>
                </a:lnTo>
                <a:lnTo>
                  <a:pt x="11040745" y="5655945"/>
                </a:lnTo>
                <a:lnTo>
                  <a:pt x="11059795" y="5655945"/>
                </a:lnTo>
                <a:lnTo>
                  <a:pt x="11059795" y="5674995"/>
                </a:lnTo>
                <a:close/>
              </a:path>
              <a:path w="11280140" h="5674995">
                <a:moveTo>
                  <a:pt x="11021695" y="5674995"/>
                </a:moveTo>
                <a:lnTo>
                  <a:pt x="11002645" y="5674995"/>
                </a:lnTo>
                <a:lnTo>
                  <a:pt x="11002645" y="5655945"/>
                </a:lnTo>
                <a:lnTo>
                  <a:pt x="11021695" y="5655945"/>
                </a:lnTo>
                <a:lnTo>
                  <a:pt x="11021695" y="5674995"/>
                </a:lnTo>
                <a:close/>
              </a:path>
              <a:path w="11280140" h="5674995">
                <a:moveTo>
                  <a:pt x="10983595" y="5674995"/>
                </a:moveTo>
                <a:lnTo>
                  <a:pt x="10964545" y="5674995"/>
                </a:lnTo>
                <a:lnTo>
                  <a:pt x="10964545" y="5655945"/>
                </a:lnTo>
                <a:lnTo>
                  <a:pt x="10983595" y="5655945"/>
                </a:lnTo>
                <a:lnTo>
                  <a:pt x="10983595" y="5674995"/>
                </a:lnTo>
                <a:close/>
              </a:path>
              <a:path w="11280140" h="5674995">
                <a:moveTo>
                  <a:pt x="10945495" y="5674995"/>
                </a:moveTo>
                <a:lnTo>
                  <a:pt x="10926445" y="5674995"/>
                </a:lnTo>
                <a:lnTo>
                  <a:pt x="10926445" y="5655945"/>
                </a:lnTo>
                <a:lnTo>
                  <a:pt x="10945495" y="5655945"/>
                </a:lnTo>
                <a:lnTo>
                  <a:pt x="10945495" y="5674995"/>
                </a:lnTo>
                <a:close/>
              </a:path>
              <a:path w="11280140" h="5674995">
                <a:moveTo>
                  <a:pt x="10907395" y="5674995"/>
                </a:moveTo>
                <a:lnTo>
                  <a:pt x="10888345" y="5674995"/>
                </a:lnTo>
                <a:lnTo>
                  <a:pt x="10888345" y="5655945"/>
                </a:lnTo>
                <a:lnTo>
                  <a:pt x="10907395" y="5655945"/>
                </a:lnTo>
                <a:lnTo>
                  <a:pt x="10907395" y="5674995"/>
                </a:lnTo>
                <a:close/>
              </a:path>
              <a:path w="11280140" h="5674995">
                <a:moveTo>
                  <a:pt x="10869295" y="5674995"/>
                </a:moveTo>
                <a:lnTo>
                  <a:pt x="10850245" y="5674995"/>
                </a:lnTo>
                <a:lnTo>
                  <a:pt x="10850245" y="5655945"/>
                </a:lnTo>
                <a:lnTo>
                  <a:pt x="10869295" y="5655945"/>
                </a:lnTo>
                <a:lnTo>
                  <a:pt x="10869295" y="5674995"/>
                </a:lnTo>
                <a:close/>
              </a:path>
              <a:path w="11280140" h="5674995">
                <a:moveTo>
                  <a:pt x="10831195" y="5674995"/>
                </a:moveTo>
                <a:lnTo>
                  <a:pt x="10812145" y="5674995"/>
                </a:lnTo>
                <a:lnTo>
                  <a:pt x="10812145" y="5655945"/>
                </a:lnTo>
                <a:lnTo>
                  <a:pt x="10831195" y="5655945"/>
                </a:lnTo>
                <a:lnTo>
                  <a:pt x="10831195" y="5674995"/>
                </a:lnTo>
                <a:close/>
              </a:path>
              <a:path w="11280140" h="5674995">
                <a:moveTo>
                  <a:pt x="10793095" y="5674995"/>
                </a:moveTo>
                <a:lnTo>
                  <a:pt x="10774045" y="5674995"/>
                </a:lnTo>
                <a:lnTo>
                  <a:pt x="10774045" y="5655945"/>
                </a:lnTo>
                <a:lnTo>
                  <a:pt x="10793095" y="5655945"/>
                </a:lnTo>
                <a:lnTo>
                  <a:pt x="10793095" y="5674995"/>
                </a:lnTo>
                <a:close/>
              </a:path>
              <a:path w="11280140" h="5674995">
                <a:moveTo>
                  <a:pt x="10754995" y="5674995"/>
                </a:moveTo>
                <a:lnTo>
                  <a:pt x="10735945" y="5674995"/>
                </a:lnTo>
                <a:lnTo>
                  <a:pt x="10735945" y="5655945"/>
                </a:lnTo>
                <a:lnTo>
                  <a:pt x="10754995" y="5655945"/>
                </a:lnTo>
                <a:lnTo>
                  <a:pt x="10754995" y="5674995"/>
                </a:lnTo>
                <a:close/>
              </a:path>
              <a:path w="11280140" h="5674995">
                <a:moveTo>
                  <a:pt x="10716895" y="5674995"/>
                </a:moveTo>
                <a:lnTo>
                  <a:pt x="10697845" y="5674995"/>
                </a:lnTo>
                <a:lnTo>
                  <a:pt x="10697845" y="5655945"/>
                </a:lnTo>
                <a:lnTo>
                  <a:pt x="10716895" y="5655945"/>
                </a:lnTo>
                <a:lnTo>
                  <a:pt x="10716895" y="5674995"/>
                </a:lnTo>
                <a:close/>
              </a:path>
              <a:path w="11280140" h="5674995">
                <a:moveTo>
                  <a:pt x="10678795" y="5674995"/>
                </a:moveTo>
                <a:lnTo>
                  <a:pt x="10659745" y="5674995"/>
                </a:lnTo>
                <a:lnTo>
                  <a:pt x="10659745" y="5655945"/>
                </a:lnTo>
                <a:lnTo>
                  <a:pt x="10678795" y="5655945"/>
                </a:lnTo>
                <a:lnTo>
                  <a:pt x="10678795" y="5674995"/>
                </a:lnTo>
                <a:close/>
              </a:path>
              <a:path w="11280140" h="5674995">
                <a:moveTo>
                  <a:pt x="10640695" y="5674995"/>
                </a:moveTo>
                <a:lnTo>
                  <a:pt x="10621645" y="5674995"/>
                </a:lnTo>
                <a:lnTo>
                  <a:pt x="10621645" y="5655945"/>
                </a:lnTo>
                <a:lnTo>
                  <a:pt x="10640695" y="5655945"/>
                </a:lnTo>
                <a:lnTo>
                  <a:pt x="10640695" y="5674995"/>
                </a:lnTo>
                <a:close/>
              </a:path>
              <a:path w="11280140" h="5674995">
                <a:moveTo>
                  <a:pt x="10602595" y="5674995"/>
                </a:moveTo>
                <a:lnTo>
                  <a:pt x="10583545" y="5674995"/>
                </a:lnTo>
                <a:lnTo>
                  <a:pt x="10583545" y="5655945"/>
                </a:lnTo>
                <a:lnTo>
                  <a:pt x="10602595" y="5655945"/>
                </a:lnTo>
                <a:lnTo>
                  <a:pt x="10602595" y="5674995"/>
                </a:lnTo>
                <a:close/>
              </a:path>
              <a:path w="11280140" h="5674995">
                <a:moveTo>
                  <a:pt x="10564495" y="5674995"/>
                </a:moveTo>
                <a:lnTo>
                  <a:pt x="10545445" y="5674995"/>
                </a:lnTo>
                <a:lnTo>
                  <a:pt x="10545445" y="5655945"/>
                </a:lnTo>
                <a:lnTo>
                  <a:pt x="10564495" y="5655945"/>
                </a:lnTo>
                <a:lnTo>
                  <a:pt x="10564495" y="5674995"/>
                </a:lnTo>
                <a:close/>
              </a:path>
              <a:path w="11280140" h="5674995">
                <a:moveTo>
                  <a:pt x="10526395" y="5674995"/>
                </a:moveTo>
                <a:lnTo>
                  <a:pt x="10507345" y="5674995"/>
                </a:lnTo>
                <a:lnTo>
                  <a:pt x="10507345" y="5655945"/>
                </a:lnTo>
                <a:lnTo>
                  <a:pt x="10526395" y="5655945"/>
                </a:lnTo>
                <a:lnTo>
                  <a:pt x="10526395" y="5674995"/>
                </a:lnTo>
                <a:close/>
              </a:path>
              <a:path w="11280140" h="5674995">
                <a:moveTo>
                  <a:pt x="10488295" y="5674995"/>
                </a:moveTo>
                <a:lnTo>
                  <a:pt x="10469245" y="5674995"/>
                </a:lnTo>
                <a:lnTo>
                  <a:pt x="10469245" y="5655945"/>
                </a:lnTo>
                <a:lnTo>
                  <a:pt x="10488295" y="5655945"/>
                </a:lnTo>
                <a:lnTo>
                  <a:pt x="10488295" y="5674995"/>
                </a:lnTo>
                <a:close/>
              </a:path>
              <a:path w="11280140" h="5674995">
                <a:moveTo>
                  <a:pt x="10450195" y="5674995"/>
                </a:moveTo>
                <a:lnTo>
                  <a:pt x="10431145" y="5674995"/>
                </a:lnTo>
                <a:lnTo>
                  <a:pt x="10431145" y="5655945"/>
                </a:lnTo>
                <a:lnTo>
                  <a:pt x="10450195" y="5655945"/>
                </a:lnTo>
                <a:lnTo>
                  <a:pt x="10450195" y="5674995"/>
                </a:lnTo>
                <a:close/>
              </a:path>
              <a:path w="11280140" h="5674995">
                <a:moveTo>
                  <a:pt x="10412095" y="5674995"/>
                </a:moveTo>
                <a:lnTo>
                  <a:pt x="10393045" y="5674995"/>
                </a:lnTo>
                <a:lnTo>
                  <a:pt x="10393045" y="5655945"/>
                </a:lnTo>
                <a:lnTo>
                  <a:pt x="10412095" y="5655945"/>
                </a:lnTo>
                <a:lnTo>
                  <a:pt x="10412095" y="5674995"/>
                </a:lnTo>
                <a:close/>
              </a:path>
              <a:path w="11280140" h="5674995">
                <a:moveTo>
                  <a:pt x="10373995" y="5674995"/>
                </a:moveTo>
                <a:lnTo>
                  <a:pt x="10354945" y="5674995"/>
                </a:lnTo>
                <a:lnTo>
                  <a:pt x="10354945" y="5655945"/>
                </a:lnTo>
                <a:lnTo>
                  <a:pt x="10373995" y="5655945"/>
                </a:lnTo>
                <a:lnTo>
                  <a:pt x="10373995" y="5674995"/>
                </a:lnTo>
                <a:close/>
              </a:path>
              <a:path w="11280140" h="5674995">
                <a:moveTo>
                  <a:pt x="10335895" y="5674995"/>
                </a:moveTo>
                <a:lnTo>
                  <a:pt x="10316845" y="5674995"/>
                </a:lnTo>
                <a:lnTo>
                  <a:pt x="10316845" y="5655945"/>
                </a:lnTo>
                <a:lnTo>
                  <a:pt x="10335895" y="5655945"/>
                </a:lnTo>
                <a:lnTo>
                  <a:pt x="10335895" y="5674995"/>
                </a:lnTo>
                <a:close/>
              </a:path>
              <a:path w="11280140" h="5674995">
                <a:moveTo>
                  <a:pt x="10297795" y="5674995"/>
                </a:moveTo>
                <a:lnTo>
                  <a:pt x="10278745" y="5674995"/>
                </a:lnTo>
                <a:lnTo>
                  <a:pt x="10278745" y="5655945"/>
                </a:lnTo>
                <a:lnTo>
                  <a:pt x="10297795" y="5655945"/>
                </a:lnTo>
                <a:lnTo>
                  <a:pt x="10297795" y="5674995"/>
                </a:lnTo>
                <a:close/>
              </a:path>
              <a:path w="11280140" h="5674995">
                <a:moveTo>
                  <a:pt x="10259695" y="5674995"/>
                </a:moveTo>
                <a:lnTo>
                  <a:pt x="10240645" y="5674995"/>
                </a:lnTo>
                <a:lnTo>
                  <a:pt x="10240645" y="5655945"/>
                </a:lnTo>
                <a:lnTo>
                  <a:pt x="10259695" y="5655945"/>
                </a:lnTo>
                <a:lnTo>
                  <a:pt x="10259695" y="5674995"/>
                </a:lnTo>
                <a:close/>
              </a:path>
              <a:path w="11280140" h="5674995">
                <a:moveTo>
                  <a:pt x="10221595" y="5674995"/>
                </a:moveTo>
                <a:lnTo>
                  <a:pt x="10202545" y="5674995"/>
                </a:lnTo>
                <a:lnTo>
                  <a:pt x="10202545" y="5655945"/>
                </a:lnTo>
                <a:lnTo>
                  <a:pt x="10221595" y="5655945"/>
                </a:lnTo>
                <a:lnTo>
                  <a:pt x="10221595" y="5674995"/>
                </a:lnTo>
                <a:close/>
              </a:path>
              <a:path w="11280140" h="5674995">
                <a:moveTo>
                  <a:pt x="10183495" y="5674995"/>
                </a:moveTo>
                <a:lnTo>
                  <a:pt x="10164445" y="5674995"/>
                </a:lnTo>
                <a:lnTo>
                  <a:pt x="10164445" y="5655945"/>
                </a:lnTo>
                <a:lnTo>
                  <a:pt x="10183495" y="5655945"/>
                </a:lnTo>
                <a:lnTo>
                  <a:pt x="10183495" y="5674995"/>
                </a:lnTo>
                <a:close/>
              </a:path>
              <a:path w="11280140" h="5674995">
                <a:moveTo>
                  <a:pt x="10145395" y="5674995"/>
                </a:moveTo>
                <a:lnTo>
                  <a:pt x="10126345" y="5674995"/>
                </a:lnTo>
                <a:lnTo>
                  <a:pt x="10126345" y="5655945"/>
                </a:lnTo>
                <a:lnTo>
                  <a:pt x="10145395" y="5655945"/>
                </a:lnTo>
                <a:lnTo>
                  <a:pt x="10145395" y="5674995"/>
                </a:lnTo>
                <a:close/>
              </a:path>
              <a:path w="11280140" h="5674995">
                <a:moveTo>
                  <a:pt x="10107295" y="5674995"/>
                </a:moveTo>
                <a:lnTo>
                  <a:pt x="10088245" y="5674995"/>
                </a:lnTo>
                <a:lnTo>
                  <a:pt x="10088245" y="5655945"/>
                </a:lnTo>
                <a:lnTo>
                  <a:pt x="10107295" y="5655945"/>
                </a:lnTo>
                <a:lnTo>
                  <a:pt x="10107295" y="5674995"/>
                </a:lnTo>
                <a:close/>
              </a:path>
              <a:path w="11280140" h="5674995">
                <a:moveTo>
                  <a:pt x="10069195" y="5674995"/>
                </a:moveTo>
                <a:lnTo>
                  <a:pt x="10050145" y="5674995"/>
                </a:lnTo>
                <a:lnTo>
                  <a:pt x="10050145" y="5655945"/>
                </a:lnTo>
                <a:lnTo>
                  <a:pt x="10069195" y="5655945"/>
                </a:lnTo>
                <a:lnTo>
                  <a:pt x="10069195" y="5674995"/>
                </a:lnTo>
                <a:close/>
              </a:path>
              <a:path w="11280140" h="5674995">
                <a:moveTo>
                  <a:pt x="10031095" y="5674995"/>
                </a:moveTo>
                <a:lnTo>
                  <a:pt x="10012045" y="5674995"/>
                </a:lnTo>
                <a:lnTo>
                  <a:pt x="10012045" y="5655945"/>
                </a:lnTo>
                <a:lnTo>
                  <a:pt x="10031095" y="5655945"/>
                </a:lnTo>
                <a:lnTo>
                  <a:pt x="10031095" y="5674995"/>
                </a:lnTo>
                <a:close/>
              </a:path>
              <a:path w="11280140" h="5674995">
                <a:moveTo>
                  <a:pt x="9992995" y="5674995"/>
                </a:moveTo>
                <a:lnTo>
                  <a:pt x="9973945" y="5674995"/>
                </a:lnTo>
                <a:lnTo>
                  <a:pt x="9973945" y="5655945"/>
                </a:lnTo>
                <a:lnTo>
                  <a:pt x="9992995" y="5655945"/>
                </a:lnTo>
                <a:lnTo>
                  <a:pt x="9992995" y="5674995"/>
                </a:lnTo>
                <a:close/>
              </a:path>
              <a:path w="11280140" h="5674995">
                <a:moveTo>
                  <a:pt x="9954895" y="5674995"/>
                </a:moveTo>
                <a:lnTo>
                  <a:pt x="9935845" y="5674995"/>
                </a:lnTo>
                <a:lnTo>
                  <a:pt x="9935845" y="5655945"/>
                </a:lnTo>
                <a:lnTo>
                  <a:pt x="9954895" y="5655945"/>
                </a:lnTo>
                <a:lnTo>
                  <a:pt x="9954895" y="5674995"/>
                </a:lnTo>
                <a:close/>
              </a:path>
              <a:path w="11280140" h="5674995">
                <a:moveTo>
                  <a:pt x="9916795" y="5674995"/>
                </a:moveTo>
                <a:lnTo>
                  <a:pt x="9897745" y="5674995"/>
                </a:lnTo>
                <a:lnTo>
                  <a:pt x="9897745" y="5655945"/>
                </a:lnTo>
                <a:lnTo>
                  <a:pt x="9916795" y="5655945"/>
                </a:lnTo>
                <a:lnTo>
                  <a:pt x="9916795" y="5674995"/>
                </a:lnTo>
                <a:close/>
              </a:path>
              <a:path w="11280140" h="5674995">
                <a:moveTo>
                  <a:pt x="9878695" y="5674995"/>
                </a:moveTo>
                <a:lnTo>
                  <a:pt x="9859645" y="5674995"/>
                </a:lnTo>
                <a:lnTo>
                  <a:pt x="9859645" y="5655945"/>
                </a:lnTo>
                <a:lnTo>
                  <a:pt x="9878695" y="5655945"/>
                </a:lnTo>
                <a:lnTo>
                  <a:pt x="9878695" y="5674995"/>
                </a:lnTo>
                <a:close/>
              </a:path>
              <a:path w="11280140" h="5674995">
                <a:moveTo>
                  <a:pt x="9840595" y="5674995"/>
                </a:moveTo>
                <a:lnTo>
                  <a:pt x="9821545" y="5674995"/>
                </a:lnTo>
                <a:lnTo>
                  <a:pt x="9821545" y="5655945"/>
                </a:lnTo>
                <a:lnTo>
                  <a:pt x="9840595" y="5655945"/>
                </a:lnTo>
                <a:lnTo>
                  <a:pt x="9840595" y="5674995"/>
                </a:lnTo>
                <a:close/>
              </a:path>
              <a:path w="11280140" h="5674995">
                <a:moveTo>
                  <a:pt x="9802495" y="5674995"/>
                </a:moveTo>
                <a:lnTo>
                  <a:pt x="9783445" y="5674995"/>
                </a:lnTo>
                <a:lnTo>
                  <a:pt x="9783445" y="5655945"/>
                </a:lnTo>
                <a:lnTo>
                  <a:pt x="9802495" y="5655945"/>
                </a:lnTo>
                <a:lnTo>
                  <a:pt x="9802495" y="5674995"/>
                </a:lnTo>
                <a:close/>
              </a:path>
              <a:path w="11280140" h="5674995">
                <a:moveTo>
                  <a:pt x="9764395" y="5674995"/>
                </a:moveTo>
                <a:lnTo>
                  <a:pt x="9745345" y="5674995"/>
                </a:lnTo>
                <a:lnTo>
                  <a:pt x="9745345" y="5655945"/>
                </a:lnTo>
                <a:lnTo>
                  <a:pt x="9764395" y="5655945"/>
                </a:lnTo>
                <a:lnTo>
                  <a:pt x="9764395" y="5674995"/>
                </a:lnTo>
                <a:close/>
              </a:path>
              <a:path w="11280140" h="5674995">
                <a:moveTo>
                  <a:pt x="9726295" y="5674995"/>
                </a:moveTo>
                <a:lnTo>
                  <a:pt x="9707245" y="5674995"/>
                </a:lnTo>
                <a:lnTo>
                  <a:pt x="9707245" y="5655945"/>
                </a:lnTo>
                <a:lnTo>
                  <a:pt x="9726295" y="5655945"/>
                </a:lnTo>
                <a:lnTo>
                  <a:pt x="9726295" y="5674995"/>
                </a:lnTo>
                <a:close/>
              </a:path>
              <a:path w="11280140" h="5674995">
                <a:moveTo>
                  <a:pt x="9688195" y="5674995"/>
                </a:moveTo>
                <a:lnTo>
                  <a:pt x="9669145" y="5674995"/>
                </a:lnTo>
                <a:lnTo>
                  <a:pt x="9669145" y="5655945"/>
                </a:lnTo>
                <a:lnTo>
                  <a:pt x="9688195" y="5655945"/>
                </a:lnTo>
                <a:lnTo>
                  <a:pt x="9688195" y="5674995"/>
                </a:lnTo>
                <a:close/>
              </a:path>
              <a:path w="11280140" h="5674995">
                <a:moveTo>
                  <a:pt x="9650095" y="5674995"/>
                </a:moveTo>
                <a:lnTo>
                  <a:pt x="9631045" y="5674995"/>
                </a:lnTo>
                <a:lnTo>
                  <a:pt x="9631045" y="5655945"/>
                </a:lnTo>
                <a:lnTo>
                  <a:pt x="9650095" y="5655945"/>
                </a:lnTo>
                <a:lnTo>
                  <a:pt x="9650095" y="5674995"/>
                </a:lnTo>
                <a:close/>
              </a:path>
              <a:path w="11280140" h="5674995">
                <a:moveTo>
                  <a:pt x="9611995" y="5674995"/>
                </a:moveTo>
                <a:lnTo>
                  <a:pt x="9592945" y="5674995"/>
                </a:lnTo>
                <a:lnTo>
                  <a:pt x="9592945" y="5655945"/>
                </a:lnTo>
                <a:lnTo>
                  <a:pt x="9611995" y="5655945"/>
                </a:lnTo>
                <a:lnTo>
                  <a:pt x="9611995" y="5674995"/>
                </a:lnTo>
                <a:close/>
              </a:path>
              <a:path w="11280140" h="5674995">
                <a:moveTo>
                  <a:pt x="9573895" y="5674995"/>
                </a:moveTo>
                <a:lnTo>
                  <a:pt x="9554845" y="5674995"/>
                </a:lnTo>
                <a:lnTo>
                  <a:pt x="9554845" y="5655945"/>
                </a:lnTo>
                <a:lnTo>
                  <a:pt x="9573895" y="5655945"/>
                </a:lnTo>
                <a:lnTo>
                  <a:pt x="9573895" y="5674995"/>
                </a:lnTo>
                <a:close/>
              </a:path>
              <a:path w="11280140" h="5674995">
                <a:moveTo>
                  <a:pt x="9535795" y="5674995"/>
                </a:moveTo>
                <a:lnTo>
                  <a:pt x="9516745" y="5674995"/>
                </a:lnTo>
                <a:lnTo>
                  <a:pt x="9516745" y="5655945"/>
                </a:lnTo>
                <a:lnTo>
                  <a:pt x="9535795" y="5655945"/>
                </a:lnTo>
                <a:lnTo>
                  <a:pt x="9535795" y="5674995"/>
                </a:lnTo>
                <a:close/>
              </a:path>
              <a:path w="11280140" h="5674995">
                <a:moveTo>
                  <a:pt x="9497695" y="5674995"/>
                </a:moveTo>
                <a:lnTo>
                  <a:pt x="9478645" y="5674995"/>
                </a:lnTo>
                <a:lnTo>
                  <a:pt x="9478645" y="5655945"/>
                </a:lnTo>
                <a:lnTo>
                  <a:pt x="9497695" y="5655945"/>
                </a:lnTo>
                <a:lnTo>
                  <a:pt x="9497695" y="5674995"/>
                </a:lnTo>
                <a:close/>
              </a:path>
              <a:path w="11280140" h="5674995">
                <a:moveTo>
                  <a:pt x="9459595" y="5674995"/>
                </a:moveTo>
                <a:lnTo>
                  <a:pt x="9440545" y="5674995"/>
                </a:lnTo>
                <a:lnTo>
                  <a:pt x="9440545" y="5655945"/>
                </a:lnTo>
                <a:lnTo>
                  <a:pt x="9459595" y="5655945"/>
                </a:lnTo>
                <a:lnTo>
                  <a:pt x="9459595" y="5674995"/>
                </a:lnTo>
                <a:close/>
              </a:path>
              <a:path w="11280140" h="5674995">
                <a:moveTo>
                  <a:pt x="9421495" y="5674995"/>
                </a:moveTo>
                <a:lnTo>
                  <a:pt x="9402445" y="5674995"/>
                </a:lnTo>
                <a:lnTo>
                  <a:pt x="9402445" y="5655945"/>
                </a:lnTo>
                <a:lnTo>
                  <a:pt x="9421495" y="5655945"/>
                </a:lnTo>
                <a:lnTo>
                  <a:pt x="9421495" y="5674995"/>
                </a:lnTo>
                <a:close/>
              </a:path>
              <a:path w="11280140" h="5674995">
                <a:moveTo>
                  <a:pt x="9383395" y="5674995"/>
                </a:moveTo>
                <a:lnTo>
                  <a:pt x="9364345" y="5674995"/>
                </a:lnTo>
                <a:lnTo>
                  <a:pt x="9364345" y="5655945"/>
                </a:lnTo>
                <a:lnTo>
                  <a:pt x="9383395" y="5655945"/>
                </a:lnTo>
                <a:lnTo>
                  <a:pt x="9383395" y="5674995"/>
                </a:lnTo>
                <a:close/>
              </a:path>
              <a:path w="11280140" h="5674995">
                <a:moveTo>
                  <a:pt x="9345295" y="5674995"/>
                </a:moveTo>
                <a:lnTo>
                  <a:pt x="9326245" y="5674995"/>
                </a:lnTo>
                <a:lnTo>
                  <a:pt x="9326245" y="5655945"/>
                </a:lnTo>
                <a:lnTo>
                  <a:pt x="9345295" y="5655945"/>
                </a:lnTo>
                <a:lnTo>
                  <a:pt x="9345295" y="5674995"/>
                </a:lnTo>
                <a:close/>
              </a:path>
              <a:path w="11280140" h="5674995">
                <a:moveTo>
                  <a:pt x="9307195" y="5674995"/>
                </a:moveTo>
                <a:lnTo>
                  <a:pt x="9288145" y="5674995"/>
                </a:lnTo>
                <a:lnTo>
                  <a:pt x="9288145" y="5655945"/>
                </a:lnTo>
                <a:lnTo>
                  <a:pt x="9307195" y="5655945"/>
                </a:lnTo>
                <a:lnTo>
                  <a:pt x="9307195" y="5674995"/>
                </a:lnTo>
                <a:close/>
              </a:path>
              <a:path w="11280140" h="5674995">
                <a:moveTo>
                  <a:pt x="9269095" y="5674995"/>
                </a:moveTo>
                <a:lnTo>
                  <a:pt x="9250045" y="5674995"/>
                </a:lnTo>
                <a:lnTo>
                  <a:pt x="9250045" y="5655945"/>
                </a:lnTo>
                <a:lnTo>
                  <a:pt x="9269095" y="5655945"/>
                </a:lnTo>
                <a:lnTo>
                  <a:pt x="9269095" y="5674995"/>
                </a:lnTo>
                <a:close/>
              </a:path>
              <a:path w="11280140" h="5674995">
                <a:moveTo>
                  <a:pt x="9230995" y="5674995"/>
                </a:moveTo>
                <a:lnTo>
                  <a:pt x="9211945" y="5674995"/>
                </a:lnTo>
                <a:lnTo>
                  <a:pt x="9211945" y="5655945"/>
                </a:lnTo>
                <a:lnTo>
                  <a:pt x="9230995" y="5655945"/>
                </a:lnTo>
                <a:lnTo>
                  <a:pt x="9230995" y="5674995"/>
                </a:lnTo>
                <a:close/>
              </a:path>
              <a:path w="11280140" h="5674995">
                <a:moveTo>
                  <a:pt x="9192895" y="5674995"/>
                </a:moveTo>
                <a:lnTo>
                  <a:pt x="9173845" y="5674995"/>
                </a:lnTo>
                <a:lnTo>
                  <a:pt x="9173845" y="5655945"/>
                </a:lnTo>
                <a:lnTo>
                  <a:pt x="9192895" y="5655945"/>
                </a:lnTo>
                <a:lnTo>
                  <a:pt x="9192895" y="5674995"/>
                </a:lnTo>
                <a:close/>
              </a:path>
              <a:path w="11280140" h="5674995">
                <a:moveTo>
                  <a:pt x="9154795" y="5674995"/>
                </a:moveTo>
                <a:lnTo>
                  <a:pt x="9135745" y="5674995"/>
                </a:lnTo>
                <a:lnTo>
                  <a:pt x="9135745" y="5655945"/>
                </a:lnTo>
                <a:lnTo>
                  <a:pt x="9154795" y="5655945"/>
                </a:lnTo>
                <a:lnTo>
                  <a:pt x="9154795" y="5674995"/>
                </a:lnTo>
                <a:close/>
              </a:path>
              <a:path w="11280140" h="5674995">
                <a:moveTo>
                  <a:pt x="9116695" y="5674995"/>
                </a:moveTo>
                <a:lnTo>
                  <a:pt x="9097645" y="5674995"/>
                </a:lnTo>
                <a:lnTo>
                  <a:pt x="9097645" y="5655945"/>
                </a:lnTo>
                <a:lnTo>
                  <a:pt x="9116695" y="5655945"/>
                </a:lnTo>
                <a:lnTo>
                  <a:pt x="9116695" y="5674995"/>
                </a:lnTo>
                <a:close/>
              </a:path>
              <a:path w="11280140" h="5674995">
                <a:moveTo>
                  <a:pt x="9078595" y="5674995"/>
                </a:moveTo>
                <a:lnTo>
                  <a:pt x="9059545" y="5674995"/>
                </a:lnTo>
                <a:lnTo>
                  <a:pt x="9059545" y="5655945"/>
                </a:lnTo>
                <a:lnTo>
                  <a:pt x="9078595" y="5655945"/>
                </a:lnTo>
                <a:lnTo>
                  <a:pt x="9078595" y="5674995"/>
                </a:lnTo>
                <a:close/>
              </a:path>
              <a:path w="11280140" h="5674995">
                <a:moveTo>
                  <a:pt x="9040495" y="5674995"/>
                </a:moveTo>
                <a:lnTo>
                  <a:pt x="9021445" y="5674995"/>
                </a:lnTo>
                <a:lnTo>
                  <a:pt x="9021445" y="5655945"/>
                </a:lnTo>
                <a:lnTo>
                  <a:pt x="9040495" y="5655945"/>
                </a:lnTo>
                <a:lnTo>
                  <a:pt x="9040495" y="5674995"/>
                </a:lnTo>
                <a:close/>
              </a:path>
              <a:path w="11280140" h="5674995">
                <a:moveTo>
                  <a:pt x="9002395" y="5674995"/>
                </a:moveTo>
                <a:lnTo>
                  <a:pt x="8983345" y="5674995"/>
                </a:lnTo>
                <a:lnTo>
                  <a:pt x="8983345" y="5655945"/>
                </a:lnTo>
                <a:lnTo>
                  <a:pt x="9002395" y="5655945"/>
                </a:lnTo>
                <a:lnTo>
                  <a:pt x="9002395" y="5674995"/>
                </a:lnTo>
                <a:close/>
              </a:path>
              <a:path w="11280140" h="5674995">
                <a:moveTo>
                  <a:pt x="8964295" y="5674995"/>
                </a:moveTo>
                <a:lnTo>
                  <a:pt x="8945245" y="5674995"/>
                </a:lnTo>
                <a:lnTo>
                  <a:pt x="8945245" y="5655945"/>
                </a:lnTo>
                <a:lnTo>
                  <a:pt x="8964295" y="5655945"/>
                </a:lnTo>
                <a:lnTo>
                  <a:pt x="8964295" y="5674995"/>
                </a:lnTo>
                <a:close/>
              </a:path>
              <a:path w="11280140" h="5674995">
                <a:moveTo>
                  <a:pt x="8926195" y="5674995"/>
                </a:moveTo>
                <a:lnTo>
                  <a:pt x="8907145" y="5674995"/>
                </a:lnTo>
                <a:lnTo>
                  <a:pt x="8907145" y="5655945"/>
                </a:lnTo>
                <a:lnTo>
                  <a:pt x="8926195" y="5655945"/>
                </a:lnTo>
                <a:lnTo>
                  <a:pt x="8926195" y="5674995"/>
                </a:lnTo>
                <a:close/>
              </a:path>
              <a:path w="11280140" h="5674995">
                <a:moveTo>
                  <a:pt x="8888095" y="5674995"/>
                </a:moveTo>
                <a:lnTo>
                  <a:pt x="8869045" y="5674995"/>
                </a:lnTo>
                <a:lnTo>
                  <a:pt x="8869045" y="5655945"/>
                </a:lnTo>
                <a:lnTo>
                  <a:pt x="8888095" y="5655945"/>
                </a:lnTo>
                <a:lnTo>
                  <a:pt x="8888095" y="5674995"/>
                </a:lnTo>
                <a:close/>
              </a:path>
              <a:path w="11280140" h="5674995">
                <a:moveTo>
                  <a:pt x="8849995" y="5674995"/>
                </a:moveTo>
                <a:lnTo>
                  <a:pt x="8830945" y="5674995"/>
                </a:lnTo>
                <a:lnTo>
                  <a:pt x="8830945" y="5655945"/>
                </a:lnTo>
                <a:lnTo>
                  <a:pt x="8849995" y="5655945"/>
                </a:lnTo>
                <a:lnTo>
                  <a:pt x="8849995" y="5674995"/>
                </a:lnTo>
                <a:close/>
              </a:path>
              <a:path w="11280140" h="5674995">
                <a:moveTo>
                  <a:pt x="8811895" y="5674995"/>
                </a:moveTo>
                <a:lnTo>
                  <a:pt x="8792845" y="5674995"/>
                </a:lnTo>
                <a:lnTo>
                  <a:pt x="8792845" y="5655945"/>
                </a:lnTo>
                <a:lnTo>
                  <a:pt x="8811895" y="5655945"/>
                </a:lnTo>
                <a:lnTo>
                  <a:pt x="8811895" y="5674995"/>
                </a:lnTo>
                <a:close/>
              </a:path>
              <a:path w="11280140" h="5674995">
                <a:moveTo>
                  <a:pt x="8773795" y="5674995"/>
                </a:moveTo>
                <a:lnTo>
                  <a:pt x="8754745" y="5674995"/>
                </a:lnTo>
                <a:lnTo>
                  <a:pt x="8754745" y="5655945"/>
                </a:lnTo>
                <a:lnTo>
                  <a:pt x="8773795" y="5655945"/>
                </a:lnTo>
                <a:lnTo>
                  <a:pt x="8773795" y="5674995"/>
                </a:lnTo>
                <a:close/>
              </a:path>
              <a:path w="11280140" h="5674995">
                <a:moveTo>
                  <a:pt x="8735695" y="5674995"/>
                </a:moveTo>
                <a:lnTo>
                  <a:pt x="8716645" y="5674995"/>
                </a:lnTo>
                <a:lnTo>
                  <a:pt x="8716645" y="5655945"/>
                </a:lnTo>
                <a:lnTo>
                  <a:pt x="8735695" y="5655945"/>
                </a:lnTo>
                <a:lnTo>
                  <a:pt x="8735695" y="5674995"/>
                </a:lnTo>
                <a:close/>
              </a:path>
              <a:path w="11280140" h="5674995">
                <a:moveTo>
                  <a:pt x="8697595" y="5674995"/>
                </a:moveTo>
                <a:lnTo>
                  <a:pt x="8678545" y="5674995"/>
                </a:lnTo>
                <a:lnTo>
                  <a:pt x="8678545" y="5655945"/>
                </a:lnTo>
                <a:lnTo>
                  <a:pt x="8697595" y="5655945"/>
                </a:lnTo>
                <a:lnTo>
                  <a:pt x="8697595" y="5674995"/>
                </a:lnTo>
                <a:close/>
              </a:path>
              <a:path w="11280140" h="5674995">
                <a:moveTo>
                  <a:pt x="8659495" y="5674995"/>
                </a:moveTo>
                <a:lnTo>
                  <a:pt x="8640445" y="5674995"/>
                </a:lnTo>
                <a:lnTo>
                  <a:pt x="8640445" y="5655945"/>
                </a:lnTo>
                <a:lnTo>
                  <a:pt x="8659495" y="5655945"/>
                </a:lnTo>
                <a:lnTo>
                  <a:pt x="8659495" y="5674995"/>
                </a:lnTo>
                <a:close/>
              </a:path>
              <a:path w="11280140" h="5674995">
                <a:moveTo>
                  <a:pt x="8621395" y="5674995"/>
                </a:moveTo>
                <a:lnTo>
                  <a:pt x="8602345" y="5674995"/>
                </a:lnTo>
                <a:lnTo>
                  <a:pt x="8602345" y="5655945"/>
                </a:lnTo>
                <a:lnTo>
                  <a:pt x="8621395" y="5655945"/>
                </a:lnTo>
                <a:lnTo>
                  <a:pt x="8621395" y="5674995"/>
                </a:lnTo>
                <a:close/>
              </a:path>
              <a:path w="11280140" h="5674995">
                <a:moveTo>
                  <a:pt x="8583295" y="5674995"/>
                </a:moveTo>
                <a:lnTo>
                  <a:pt x="8564245" y="5674995"/>
                </a:lnTo>
                <a:lnTo>
                  <a:pt x="8564245" y="5655945"/>
                </a:lnTo>
                <a:lnTo>
                  <a:pt x="8583295" y="5655945"/>
                </a:lnTo>
                <a:lnTo>
                  <a:pt x="8583295" y="5674995"/>
                </a:lnTo>
                <a:close/>
              </a:path>
              <a:path w="11280140" h="5674995">
                <a:moveTo>
                  <a:pt x="8545195" y="5674995"/>
                </a:moveTo>
                <a:lnTo>
                  <a:pt x="8526145" y="5674995"/>
                </a:lnTo>
                <a:lnTo>
                  <a:pt x="8526145" y="5655945"/>
                </a:lnTo>
                <a:lnTo>
                  <a:pt x="8545195" y="5655945"/>
                </a:lnTo>
                <a:lnTo>
                  <a:pt x="8545195" y="5674995"/>
                </a:lnTo>
                <a:close/>
              </a:path>
              <a:path w="11280140" h="5674995">
                <a:moveTo>
                  <a:pt x="8507095" y="5674995"/>
                </a:moveTo>
                <a:lnTo>
                  <a:pt x="8488045" y="5674995"/>
                </a:lnTo>
                <a:lnTo>
                  <a:pt x="8488045" y="5655945"/>
                </a:lnTo>
                <a:lnTo>
                  <a:pt x="8507095" y="5655945"/>
                </a:lnTo>
                <a:lnTo>
                  <a:pt x="8507095" y="5674995"/>
                </a:lnTo>
                <a:close/>
              </a:path>
              <a:path w="11280140" h="5674995">
                <a:moveTo>
                  <a:pt x="8468995" y="5674995"/>
                </a:moveTo>
                <a:lnTo>
                  <a:pt x="8449945" y="5674995"/>
                </a:lnTo>
                <a:lnTo>
                  <a:pt x="8449945" y="5655945"/>
                </a:lnTo>
                <a:lnTo>
                  <a:pt x="8468995" y="5655945"/>
                </a:lnTo>
                <a:lnTo>
                  <a:pt x="8468995" y="5674995"/>
                </a:lnTo>
                <a:close/>
              </a:path>
              <a:path w="11280140" h="5674995">
                <a:moveTo>
                  <a:pt x="8430895" y="5674995"/>
                </a:moveTo>
                <a:lnTo>
                  <a:pt x="8411845" y="5674995"/>
                </a:lnTo>
                <a:lnTo>
                  <a:pt x="8411845" y="5655945"/>
                </a:lnTo>
                <a:lnTo>
                  <a:pt x="8430895" y="5655945"/>
                </a:lnTo>
                <a:lnTo>
                  <a:pt x="8430895" y="5674995"/>
                </a:lnTo>
                <a:close/>
              </a:path>
              <a:path w="11280140" h="5674995">
                <a:moveTo>
                  <a:pt x="8392795" y="5674995"/>
                </a:moveTo>
                <a:lnTo>
                  <a:pt x="8373745" y="5674995"/>
                </a:lnTo>
                <a:lnTo>
                  <a:pt x="8373745" y="5655945"/>
                </a:lnTo>
                <a:lnTo>
                  <a:pt x="8392795" y="5655945"/>
                </a:lnTo>
                <a:lnTo>
                  <a:pt x="8392795" y="5674995"/>
                </a:lnTo>
                <a:close/>
              </a:path>
              <a:path w="11280140" h="5674995">
                <a:moveTo>
                  <a:pt x="8354695" y="5674995"/>
                </a:moveTo>
                <a:lnTo>
                  <a:pt x="8335645" y="5674995"/>
                </a:lnTo>
                <a:lnTo>
                  <a:pt x="8335645" y="5655945"/>
                </a:lnTo>
                <a:lnTo>
                  <a:pt x="8354695" y="5655945"/>
                </a:lnTo>
                <a:lnTo>
                  <a:pt x="8354695" y="5674995"/>
                </a:lnTo>
                <a:close/>
              </a:path>
              <a:path w="11280140" h="5674995">
                <a:moveTo>
                  <a:pt x="8316595" y="5674995"/>
                </a:moveTo>
                <a:lnTo>
                  <a:pt x="8297545" y="5674995"/>
                </a:lnTo>
                <a:lnTo>
                  <a:pt x="8297545" y="5655945"/>
                </a:lnTo>
                <a:lnTo>
                  <a:pt x="8316595" y="5655945"/>
                </a:lnTo>
                <a:lnTo>
                  <a:pt x="8316595" y="5674995"/>
                </a:lnTo>
                <a:close/>
              </a:path>
              <a:path w="11280140" h="5674995">
                <a:moveTo>
                  <a:pt x="8278495" y="5674995"/>
                </a:moveTo>
                <a:lnTo>
                  <a:pt x="8259445" y="5674995"/>
                </a:lnTo>
                <a:lnTo>
                  <a:pt x="8259445" y="5655945"/>
                </a:lnTo>
                <a:lnTo>
                  <a:pt x="8278495" y="5655945"/>
                </a:lnTo>
                <a:lnTo>
                  <a:pt x="8278495" y="5674995"/>
                </a:lnTo>
                <a:close/>
              </a:path>
              <a:path w="11280140" h="5674995">
                <a:moveTo>
                  <a:pt x="8240395" y="5674995"/>
                </a:moveTo>
                <a:lnTo>
                  <a:pt x="8221345" y="5674995"/>
                </a:lnTo>
                <a:lnTo>
                  <a:pt x="8221345" y="5655945"/>
                </a:lnTo>
                <a:lnTo>
                  <a:pt x="8240395" y="5655945"/>
                </a:lnTo>
                <a:lnTo>
                  <a:pt x="8240395" y="5674995"/>
                </a:lnTo>
                <a:close/>
              </a:path>
              <a:path w="11280140" h="5674995">
                <a:moveTo>
                  <a:pt x="8202295" y="5674995"/>
                </a:moveTo>
                <a:lnTo>
                  <a:pt x="8183245" y="5674995"/>
                </a:lnTo>
                <a:lnTo>
                  <a:pt x="8183245" y="5655945"/>
                </a:lnTo>
                <a:lnTo>
                  <a:pt x="8202295" y="5655945"/>
                </a:lnTo>
                <a:lnTo>
                  <a:pt x="8202295" y="5674995"/>
                </a:lnTo>
                <a:close/>
              </a:path>
              <a:path w="11280140" h="5674995">
                <a:moveTo>
                  <a:pt x="8164195" y="5674995"/>
                </a:moveTo>
                <a:lnTo>
                  <a:pt x="8145145" y="5674995"/>
                </a:lnTo>
                <a:lnTo>
                  <a:pt x="8145145" y="5655945"/>
                </a:lnTo>
                <a:lnTo>
                  <a:pt x="8164195" y="5655945"/>
                </a:lnTo>
                <a:lnTo>
                  <a:pt x="8164195" y="5674995"/>
                </a:lnTo>
                <a:close/>
              </a:path>
              <a:path w="11280140" h="5674995">
                <a:moveTo>
                  <a:pt x="8126095" y="5674995"/>
                </a:moveTo>
                <a:lnTo>
                  <a:pt x="8107045" y="5674995"/>
                </a:lnTo>
                <a:lnTo>
                  <a:pt x="8107045" y="5655945"/>
                </a:lnTo>
                <a:lnTo>
                  <a:pt x="8126095" y="5655945"/>
                </a:lnTo>
                <a:lnTo>
                  <a:pt x="8126095" y="5674995"/>
                </a:lnTo>
                <a:close/>
              </a:path>
              <a:path w="11280140" h="5674995">
                <a:moveTo>
                  <a:pt x="8087995" y="5674995"/>
                </a:moveTo>
                <a:lnTo>
                  <a:pt x="8068945" y="5674995"/>
                </a:lnTo>
                <a:lnTo>
                  <a:pt x="8068945" y="5655945"/>
                </a:lnTo>
                <a:lnTo>
                  <a:pt x="8087995" y="5655945"/>
                </a:lnTo>
                <a:lnTo>
                  <a:pt x="8087995" y="5674995"/>
                </a:lnTo>
                <a:close/>
              </a:path>
              <a:path w="11280140" h="5674995">
                <a:moveTo>
                  <a:pt x="8049895" y="5674995"/>
                </a:moveTo>
                <a:lnTo>
                  <a:pt x="8030845" y="5674995"/>
                </a:lnTo>
                <a:lnTo>
                  <a:pt x="8030845" y="5655945"/>
                </a:lnTo>
                <a:lnTo>
                  <a:pt x="8049895" y="5655945"/>
                </a:lnTo>
                <a:lnTo>
                  <a:pt x="8049895" y="5674995"/>
                </a:lnTo>
                <a:close/>
              </a:path>
              <a:path w="11280140" h="5674995">
                <a:moveTo>
                  <a:pt x="8011795" y="5674995"/>
                </a:moveTo>
                <a:lnTo>
                  <a:pt x="7992745" y="5674995"/>
                </a:lnTo>
                <a:lnTo>
                  <a:pt x="7992745" y="5655945"/>
                </a:lnTo>
                <a:lnTo>
                  <a:pt x="8011795" y="5655945"/>
                </a:lnTo>
                <a:lnTo>
                  <a:pt x="8011795" y="5674995"/>
                </a:lnTo>
                <a:close/>
              </a:path>
              <a:path w="11280140" h="5674995">
                <a:moveTo>
                  <a:pt x="7973695" y="5674995"/>
                </a:moveTo>
                <a:lnTo>
                  <a:pt x="7954645" y="5674995"/>
                </a:lnTo>
                <a:lnTo>
                  <a:pt x="7954645" y="5655945"/>
                </a:lnTo>
                <a:lnTo>
                  <a:pt x="7973695" y="5655945"/>
                </a:lnTo>
                <a:lnTo>
                  <a:pt x="7973695" y="5674995"/>
                </a:lnTo>
                <a:close/>
              </a:path>
              <a:path w="11280140" h="5674995">
                <a:moveTo>
                  <a:pt x="7935595" y="5674995"/>
                </a:moveTo>
                <a:lnTo>
                  <a:pt x="7916545" y="5674995"/>
                </a:lnTo>
                <a:lnTo>
                  <a:pt x="7916545" y="5655945"/>
                </a:lnTo>
                <a:lnTo>
                  <a:pt x="7935595" y="5655945"/>
                </a:lnTo>
                <a:lnTo>
                  <a:pt x="7935595" y="5674995"/>
                </a:lnTo>
                <a:close/>
              </a:path>
              <a:path w="11280140" h="5674995">
                <a:moveTo>
                  <a:pt x="7897495" y="5674995"/>
                </a:moveTo>
                <a:lnTo>
                  <a:pt x="7878445" y="5674995"/>
                </a:lnTo>
                <a:lnTo>
                  <a:pt x="7878445" y="5655945"/>
                </a:lnTo>
                <a:lnTo>
                  <a:pt x="7897495" y="5655945"/>
                </a:lnTo>
                <a:lnTo>
                  <a:pt x="7897495" y="5674995"/>
                </a:lnTo>
                <a:close/>
              </a:path>
              <a:path w="11280140" h="5674995">
                <a:moveTo>
                  <a:pt x="7859395" y="5674995"/>
                </a:moveTo>
                <a:lnTo>
                  <a:pt x="7840345" y="5674995"/>
                </a:lnTo>
                <a:lnTo>
                  <a:pt x="7840345" y="5655945"/>
                </a:lnTo>
                <a:lnTo>
                  <a:pt x="7859395" y="5655945"/>
                </a:lnTo>
                <a:lnTo>
                  <a:pt x="7859395" y="5674995"/>
                </a:lnTo>
                <a:close/>
              </a:path>
              <a:path w="11280140" h="5674995">
                <a:moveTo>
                  <a:pt x="7821295" y="5674995"/>
                </a:moveTo>
                <a:lnTo>
                  <a:pt x="7802245" y="5674995"/>
                </a:lnTo>
                <a:lnTo>
                  <a:pt x="7802245" y="5655945"/>
                </a:lnTo>
                <a:lnTo>
                  <a:pt x="7821295" y="5655945"/>
                </a:lnTo>
                <a:lnTo>
                  <a:pt x="7821295" y="5674995"/>
                </a:lnTo>
                <a:close/>
              </a:path>
              <a:path w="11280140" h="5674995">
                <a:moveTo>
                  <a:pt x="7783195" y="5674995"/>
                </a:moveTo>
                <a:lnTo>
                  <a:pt x="7764145" y="5674995"/>
                </a:lnTo>
                <a:lnTo>
                  <a:pt x="7764145" y="5655945"/>
                </a:lnTo>
                <a:lnTo>
                  <a:pt x="7783195" y="5655945"/>
                </a:lnTo>
                <a:lnTo>
                  <a:pt x="7783195" y="5674995"/>
                </a:lnTo>
                <a:close/>
              </a:path>
              <a:path w="11280140" h="5674995">
                <a:moveTo>
                  <a:pt x="7745095" y="5674995"/>
                </a:moveTo>
                <a:lnTo>
                  <a:pt x="7726045" y="5674995"/>
                </a:lnTo>
                <a:lnTo>
                  <a:pt x="7726045" y="5655945"/>
                </a:lnTo>
                <a:lnTo>
                  <a:pt x="7745095" y="5655945"/>
                </a:lnTo>
                <a:lnTo>
                  <a:pt x="7745095" y="5674995"/>
                </a:lnTo>
                <a:close/>
              </a:path>
              <a:path w="11280140" h="5674995">
                <a:moveTo>
                  <a:pt x="7706995" y="5674995"/>
                </a:moveTo>
                <a:lnTo>
                  <a:pt x="7687945" y="5674995"/>
                </a:lnTo>
                <a:lnTo>
                  <a:pt x="7687945" y="5655945"/>
                </a:lnTo>
                <a:lnTo>
                  <a:pt x="7706995" y="5655945"/>
                </a:lnTo>
                <a:lnTo>
                  <a:pt x="7706995" y="5674995"/>
                </a:lnTo>
                <a:close/>
              </a:path>
              <a:path w="11280140" h="5674995">
                <a:moveTo>
                  <a:pt x="7668895" y="5674995"/>
                </a:moveTo>
                <a:lnTo>
                  <a:pt x="7649845" y="5674995"/>
                </a:lnTo>
                <a:lnTo>
                  <a:pt x="7649845" y="5655945"/>
                </a:lnTo>
                <a:lnTo>
                  <a:pt x="7668895" y="5655945"/>
                </a:lnTo>
                <a:lnTo>
                  <a:pt x="7668895" y="5674995"/>
                </a:lnTo>
                <a:close/>
              </a:path>
              <a:path w="11280140" h="5674995">
                <a:moveTo>
                  <a:pt x="7630795" y="5674995"/>
                </a:moveTo>
                <a:lnTo>
                  <a:pt x="7611745" y="5674995"/>
                </a:lnTo>
                <a:lnTo>
                  <a:pt x="7611745" y="5655945"/>
                </a:lnTo>
                <a:lnTo>
                  <a:pt x="7630795" y="5655945"/>
                </a:lnTo>
                <a:lnTo>
                  <a:pt x="7630795" y="5674995"/>
                </a:lnTo>
                <a:close/>
              </a:path>
              <a:path w="11280140" h="5674995">
                <a:moveTo>
                  <a:pt x="7592695" y="5674995"/>
                </a:moveTo>
                <a:lnTo>
                  <a:pt x="7573645" y="5674995"/>
                </a:lnTo>
                <a:lnTo>
                  <a:pt x="7573645" y="5655945"/>
                </a:lnTo>
                <a:lnTo>
                  <a:pt x="7592695" y="5655945"/>
                </a:lnTo>
                <a:lnTo>
                  <a:pt x="7592695" y="5674995"/>
                </a:lnTo>
                <a:close/>
              </a:path>
              <a:path w="11280140" h="5674995">
                <a:moveTo>
                  <a:pt x="7554595" y="5674995"/>
                </a:moveTo>
                <a:lnTo>
                  <a:pt x="7535545" y="5674995"/>
                </a:lnTo>
                <a:lnTo>
                  <a:pt x="7535545" y="5655945"/>
                </a:lnTo>
                <a:lnTo>
                  <a:pt x="7554595" y="5655945"/>
                </a:lnTo>
                <a:lnTo>
                  <a:pt x="7554595" y="5674995"/>
                </a:lnTo>
                <a:close/>
              </a:path>
              <a:path w="11280140" h="5674995">
                <a:moveTo>
                  <a:pt x="7516495" y="5674995"/>
                </a:moveTo>
                <a:lnTo>
                  <a:pt x="7497445" y="5674995"/>
                </a:lnTo>
                <a:lnTo>
                  <a:pt x="7497445" y="5655945"/>
                </a:lnTo>
                <a:lnTo>
                  <a:pt x="7516495" y="5655945"/>
                </a:lnTo>
                <a:lnTo>
                  <a:pt x="7516495" y="5674995"/>
                </a:lnTo>
                <a:close/>
              </a:path>
              <a:path w="11280140" h="5674995">
                <a:moveTo>
                  <a:pt x="7478395" y="5674995"/>
                </a:moveTo>
                <a:lnTo>
                  <a:pt x="7459345" y="5674995"/>
                </a:lnTo>
                <a:lnTo>
                  <a:pt x="7459345" y="5655945"/>
                </a:lnTo>
                <a:lnTo>
                  <a:pt x="7478395" y="5655945"/>
                </a:lnTo>
                <a:lnTo>
                  <a:pt x="7478395" y="5674995"/>
                </a:lnTo>
                <a:close/>
              </a:path>
              <a:path w="11280140" h="5674995">
                <a:moveTo>
                  <a:pt x="7440295" y="5674995"/>
                </a:moveTo>
                <a:lnTo>
                  <a:pt x="7421245" y="5674995"/>
                </a:lnTo>
                <a:lnTo>
                  <a:pt x="7421245" y="5655945"/>
                </a:lnTo>
                <a:lnTo>
                  <a:pt x="7440295" y="5655945"/>
                </a:lnTo>
                <a:lnTo>
                  <a:pt x="7440295" y="5674995"/>
                </a:lnTo>
                <a:close/>
              </a:path>
              <a:path w="11280140" h="5674995">
                <a:moveTo>
                  <a:pt x="7402195" y="5674995"/>
                </a:moveTo>
                <a:lnTo>
                  <a:pt x="7383145" y="5674995"/>
                </a:lnTo>
                <a:lnTo>
                  <a:pt x="7383145" y="5655945"/>
                </a:lnTo>
                <a:lnTo>
                  <a:pt x="7402195" y="5655945"/>
                </a:lnTo>
                <a:lnTo>
                  <a:pt x="7402195" y="5674995"/>
                </a:lnTo>
                <a:close/>
              </a:path>
              <a:path w="11280140" h="5674995">
                <a:moveTo>
                  <a:pt x="7364095" y="5674995"/>
                </a:moveTo>
                <a:lnTo>
                  <a:pt x="7345045" y="5674995"/>
                </a:lnTo>
                <a:lnTo>
                  <a:pt x="7345045" y="5655945"/>
                </a:lnTo>
                <a:lnTo>
                  <a:pt x="7364095" y="5655945"/>
                </a:lnTo>
                <a:lnTo>
                  <a:pt x="7364095" y="5674995"/>
                </a:lnTo>
                <a:close/>
              </a:path>
              <a:path w="11280140" h="5674995">
                <a:moveTo>
                  <a:pt x="7325995" y="5674995"/>
                </a:moveTo>
                <a:lnTo>
                  <a:pt x="7306945" y="5674995"/>
                </a:lnTo>
                <a:lnTo>
                  <a:pt x="7306945" y="5655945"/>
                </a:lnTo>
                <a:lnTo>
                  <a:pt x="7325995" y="5655945"/>
                </a:lnTo>
                <a:lnTo>
                  <a:pt x="7325995" y="5674995"/>
                </a:lnTo>
                <a:close/>
              </a:path>
              <a:path w="11280140" h="5674995">
                <a:moveTo>
                  <a:pt x="7287895" y="5674995"/>
                </a:moveTo>
                <a:lnTo>
                  <a:pt x="7268845" y="5674995"/>
                </a:lnTo>
                <a:lnTo>
                  <a:pt x="7268845" y="5655945"/>
                </a:lnTo>
                <a:lnTo>
                  <a:pt x="7287895" y="5655945"/>
                </a:lnTo>
                <a:lnTo>
                  <a:pt x="7287895" y="5674995"/>
                </a:lnTo>
                <a:close/>
              </a:path>
              <a:path w="11280140" h="5674995">
                <a:moveTo>
                  <a:pt x="7249795" y="5674995"/>
                </a:moveTo>
                <a:lnTo>
                  <a:pt x="7230745" y="5674995"/>
                </a:lnTo>
                <a:lnTo>
                  <a:pt x="7230745" y="5655945"/>
                </a:lnTo>
                <a:lnTo>
                  <a:pt x="7249795" y="5655945"/>
                </a:lnTo>
                <a:lnTo>
                  <a:pt x="7249795" y="5674995"/>
                </a:lnTo>
                <a:close/>
              </a:path>
              <a:path w="11280140" h="5674995">
                <a:moveTo>
                  <a:pt x="7211695" y="5674995"/>
                </a:moveTo>
                <a:lnTo>
                  <a:pt x="7192645" y="5674995"/>
                </a:lnTo>
                <a:lnTo>
                  <a:pt x="7192645" y="5655945"/>
                </a:lnTo>
                <a:lnTo>
                  <a:pt x="7211695" y="5655945"/>
                </a:lnTo>
                <a:lnTo>
                  <a:pt x="7211695" y="5674995"/>
                </a:lnTo>
                <a:close/>
              </a:path>
              <a:path w="11280140" h="5674995">
                <a:moveTo>
                  <a:pt x="7173595" y="5674995"/>
                </a:moveTo>
                <a:lnTo>
                  <a:pt x="7154545" y="5674995"/>
                </a:lnTo>
                <a:lnTo>
                  <a:pt x="7154545" y="5655945"/>
                </a:lnTo>
                <a:lnTo>
                  <a:pt x="7173595" y="5655945"/>
                </a:lnTo>
                <a:lnTo>
                  <a:pt x="7173595" y="5674995"/>
                </a:lnTo>
                <a:close/>
              </a:path>
              <a:path w="11280140" h="5674995">
                <a:moveTo>
                  <a:pt x="7135495" y="5674995"/>
                </a:moveTo>
                <a:lnTo>
                  <a:pt x="7116445" y="5674995"/>
                </a:lnTo>
                <a:lnTo>
                  <a:pt x="7116445" y="5655945"/>
                </a:lnTo>
                <a:lnTo>
                  <a:pt x="7135495" y="5655945"/>
                </a:lnTo>
                <a:lnTo>
                  <a:pt x="7135495" y="5674995"/>
                </a:lnTo>
                <a:close/>
              </a:path>
              <a:path w="11280140" h="5674995">
                <a:moveTo>
                  <a:pt x="7097395" y="5674995"/>
                </a:moveTo>
                <a:lnTo>
                  <a:pt x="7078345" y="5674995"/>
                </a:lnTo>
                <a:lnTo>
                  <a:pt x="7078345" y="5655945"/>
                </a:lnTo>
                <a:lnTo>
                  <a:pt x="7097395" y="5655945"/>
                </a:lnTo>
                <a:lnTo>
                  <a:pt x="7097395" y="5674995"/>
                </a:lnTo>
                <a:close/>
              </a:path>
              <a:path w="11280140" h="5674995">
                <a:moveTo>
                  <a:pt x="7059295" y="5674995"/>
                </a:moveTo>
                <a:lnTo>
                  <a:pt x="7040245" y="5674995"/>
                </a:lnTo>
                <a:lnTo>
                  <a:pt x="7040245" y="5655945"/>
                </a:lnTo>
                <a:lnTo>
                  <a:pt x="7059295" y="5655945"/>
                </a:lnTo>
                <a:lnTo>
                  <a:pt x="7059295" y="5674995"/>
                </a:lnTo>
                <a:close/>
              </a:path>
              <a:path w="11280140" h="5674995">
                <a:moveTo>
                  <a:pt x="7021195" y="5674995"/>
                </a:moveTo>
                <a:lnTo>
                  <a:pt x="7002145" y="5674995"/>
                </a:lnTo>
                <a:lnTo>
                  <a:pt x="7002145" y="5655945"/>
                </a:lnTo>
                <a:lnTo>
                  <a:pt x="7021195" y="5655945"/>
                </a:lnTo>
                <a:lnTo>
                  <a:pt x="7021195" y="5674995"/>
                </a:lnTo>
                <a:close/>
              </a:path>
              <a:path w="11280140" h="5674995">
                <a:moveTo>
                  <a:pt x="6983095" y="5674995"/>
                </a:moveTo>
                <a:lnTo>
                  <a:pt x="6964045" y="5674995"/>
                </a:lnTo>
                <a:lnTo>
                  <a:pt x="6964045" y="5655945"/>
                </a:lnTo>
                <a:lnTo>
                  <a:pt x="6983095" y="5655945"/>
                </a:lnTo>
                <a:lnTo>
                  <a:pt x="6983095" y="5674995"/>
                </a:lnTo>
                <a:close/>
              </a:path>
              <a:path w="11280140" h="5674995">
                <a:moveTo>
                  <a:pt x="6944995" y="5674995"/>
                </a:moveTo>
                <a:lnTo>
                  <a:pt x="6925945" y="5674995"/>
                </a:lnTo>
                <a:lnTo>
                  <a:pt x="6925945" y="5655945"/>
                </a:lnTo>
                <a:lnTo>
                  <a:pt x="6944995" y="5655945"/>
                </a:lnTo>
                <a:lnTo>
                  <a:pt x="6944995" y="5674995"/>
                </a:lnTo>
                <a:close/>
              </a:path>
              <a:path w="11280140" h="5674995">
                <a:moveTo>
                  <a:pt x="6906895" y="5674995"/>
                </a:moveTo>
                <a:lnTo>
                  <a:pt x="6887845" y="5674995"/>
                </a:lnTo>
                <a:lnTo>
                  <a:pt x="6887845" y="5655945"/>
                </a:lnTo>
                <a:lnTo>
                  <a:pt x="6906895" y="5655945"/>
                </a:lnTo>
                <a:lnTo>
                  <a:pt x="6906895" y="5674995"/>
                </a:lnTo>
                <a:close/>
              </a:path>
              <a:path w="11280140" h="5674995">
                <a:moveTo>
                  <a:pt x="6868795" y="5674995"/>
                </a:moveTo>
                <a:lnTo>
                  <a:pt x="6849745" y="5674995"/>
                </a:lnTo>
                <a:lnTo>
                  <a:pt x="6849745" y="5655945"/>
                </a:lnTo>
                <a:lnTo>
                  <a:pt x="6868795" y="5655945"/>
                </a:lnTo>
                <a:lnTo>
                  <a:pt x="6868795" y="5674995"/>
                </a:lnTo>
                <a:close/>
              </a:path>
              <a:path w="11280140" h="5674995">
                <a:moveTo>
                  <a:pt x="6830695" y="5674995"/>
                </a:moveTo>
                <a:lnTo>
                  <a:pt x="6811645" y="5674995"/>
                </a:lnTo>
                <a:lnTo>
                  <a:pt x="6811645" y="5655945"/>
                </a:lnTo>
                <a:lnTo>
                  <a:pt x="6830695" y="5655945"/>
                </a:lnTo>
                <a:lnTo>
                  <a:pt x="6830695" y="5674995"/>
                </a:lnTo>
                <a:close/>
              </a:path>
              <a:path w="11280140" h="5674995">
                <a:moveTo>
                  <a:pt x="6792595" y="5674995"/>
                </a:moveTo>
                <a:lnTo>
                  <a:pt x="6773545" y="5674995"/>
                </a:lnTo>
                <a:lnTo>
                  <a:pt x="6773545" y="5655945"/>
                </a:lnTo>
                <a:lnTo>
                  <a:pt x="6792595" y="5655945"/>
                </a:lnTo>
                <a:lnTo>
                  <a:pt x="6792595" y="5674995"/>
                </a:lnTo>
                <a:close/>
              </a:path>
              <a:path w="11280140" h="5674995">
                <a:moveTo>
                  <a:pt x="6754495" y="5674995"/>
                </a:moveTo>
                <a:lnTo>
                  <a:pt x="6735445" y="5674995"/>
                </a:lnTo>
                <a:lnTo>
                  <a:pt x="6735445" y="5655945"/>
                </a:lnTo>
                <a:lnTo>
                  <a:pt x="6754495" y="5655945"/>
                </a:lnTo>
                <a:lnTo>
                  <a:pt x="6754495" y="5674995"/>
                </a:lnTo>
                <a:close/>
              </a:path>
              <a:path w="11280140" h="5674995">
                <a:moveTo>
                  <a:pt x="6716395" y="5674995"/>
                </a:moveTo>
                <a:lnTo>
                  <a:pt x="6697345" y="5674995"/>
                </a:lnTo>
                <a:lnTo>
                  <a:pt x="6697345" y="5655945"/>
                </a:lnTo>
                <a:lnTo>
                  <a:pt x="6716395" y="5655945"/>
                </a:lnTo>
                <a:lnTo>
                  <a:pt x="6716395" y="5674995"/>
                </a:lnTo>
                <a:close/>
              </a:path>
              <a:path w="11280140" h="5674995">
                <a:moveTo>
                  <a:pt x="6678295" y="5674995"/>
                </a:moveTo>
                <a:lnTo>
                  <a:pt x="6659245" y="5674995"/>
                </a:lnTo>
                <a:lnTo>
                  <a:pt x="6659245" y="5655945"/>
                </a:lnTo>
                <a:lnTo>
                  <a:pt x="6678295" y="5655945"/>
                </a:lnTo>
                <a:lnTo>
                  <a:pt x="6678295" y="5674995"/>
                </a:lnTo>
                <a:close/>
              </a:path>
              <a:path w="11280140" h="5674995">
                <a:moveTo>
                  <a:pt x="6640195" y="5674995"/>
                </a:moveTo>
                <a:lnTo>
                  <a:pt x="6621145" y="5674995"/>
                </a:lnTo>
                <a:lnTo>
                  <a:pt x="6621145" y="5655945"/>
                </a:lnTo>
                <a:lnTo>
                  <a:pt x="6640195" y="5655945"/>
                </a:lnTo>
                <a:lnTo>
                  <a:pt x="6640195" y="5674995"/>
                </a:lnTo>
                <a:close/>
              </a:path>
              <a:path w="11280140" h="5674995">
                <a:moveTo>
                  <a:pt x="6602095" y="5674995"/>
                </a:moveTo>
                <a:lnTo>
                  <a:pt x="6583045" y="5674995"/>
                </a:lnTo>
                <a:lnTo>
                  <a:pt x="6583045" y="5655945"/>
                </a:lnTo>
                <a:lnTo>
                  <a:pt x="6602095" y="5655945"/>
                </a:lnTo>
                <a:lnTo>
                  <a:pt x="6602095" y="5674995"/>
                </a:lnTo>
                <a:close/>
              </a:path>
              <a:path w="11280140" h="5674995">
                <a:moveTo>
                  <a:pt x="6563995" y="5674995"/>
                </a:moveTo>
                <a:lnTo>
                  <a:pt x="6544945" y="5674995"/>
                </a:lnTo>
                <a:lnTo>
                  <a:pt x="6544945" y="5655945"/>
                </a:lnTo>
                <a:lnTo>
                  <a:pt x="6563995" y="5655945"/>
                </a:lnTo>
                <a:lnTo>
                  <a:pt x="6563995" y="5674995"/>
                </a:lnTo>
                <a:close/>
              </a:path>
              <a:path w="11280140" h="5674995">
                <a:moveTo>
                  <a:pt x="6525895" y="5674995"/>
                </a:moveTo>
                <a:lnTo>
                  <a:pt x="6506845" y="5674995"/>
                </a:lnTo>
                <a:lnTo>
                  <a:pt x="6506845" y="5655945"/>
                </a:lnTo>
                <a:lnTo>
                  <a:pt x="6525895" y="5655945"/>
                </a:lnTo>
                <a:lnTo>
                  <a:pt x="6525895" y="5674995"/>
                </a:lnTo>
                <a:close/>
              </a:path>
              <a:path w="11280140" h="5674995">
                <a:moveTo>
                  <a:pt x="6487795" y="5674995"/>
                </a:moveTo>
                <a:lnTo>
                  <a:pt x="6468745" y="5674995"/>
                </a:lnTo>
                <a:lnTo>
                  <a:pt x="6468745" y="5655945"/>
                </a:lnTo>
                <a:lnTo>
                  <a:pt x="6487795" y="5655945"/>
                </a:lnTo>
                <a:lnTo>
                  <a:pt x="6487795" y="5674995"/>
                </a:lnTo>
                <a:close/>
              </a:path>
              <a:path w="11280140" h="5674995">
                <a:moveTo>
                  <a:pt x="6449695" y="5674995"/>
                </a:moveTo>
                <a:lnTo>
                  <a:pt x="6430645" y="5674995"/>
                </a:lnTo>
                <a:lnTo>
                  <a:pt x="6430645" y="5655945"/>
                </a:lnTo>
                <a:lnTo>
                  <a:pt x="6449695" y="5655945"/>
                </a:lnTo>
                <a:lnTo>
                  <a:pt x="6449695" y="5674995"/>
                </a:lnTo>
                <a:close/>
              </a:path>
              <a:path w="11280140" h="5674995">
                <a:moveTo>
                  <a:pt x="6411595" y="5674995"/>
                </a:moveTo>
                <a:lnTo>
                  <a:pt x="6392545" y="5674995"/>
                </a:lnTo>
                <a:lnTo>
                  <a:pt x="6392545" y="5655945"/>
                </a:lnTo>
                <a:lnTo>
                  <a:pt x="6411595" y="5655945"/>
                </a:lnTo>
                <a:lnTo>
                  <a:pt x="6411595" y="5674995"/>
                </a:lnTo>
                <a:close/>
              </a:path>
              <a:path w="11280140" h="5674995">
                <a:moveTo>
                  <a:pt x="6373495" y="5674995"/>
                </a:moveTo>
                <a:lnTo>
                  <a:pt x="6354445" y="5674995"/>
                </a:lnTo>
                <a:lnTo>
                  <a:pt x="6354445" y="5655945"/>
                </a:lnTo>
                <a:lnTo>
                  <a:pt x="6373495" y="5655945"/>
                </a:lnTo>
                <a:lnTo>
                  <a:pt x="6373495" y="5674995"/>
                </a:lnTo>
                <a:close/>
              </a:path>
              <a:path w="11280140" h="5674995">
                <a:moveTo>
                  <a:pt x="6335395" y="5674995"/>
                </a:moveTo>
                <a:lnTo>
                  <a:pt x="6316345" y="5674995"/>
                </a:lnTo>
                <a:lnTo>
                  <a:pt x="6316345" y="5655945"/>
                </a:lnTo>
                <a:lnTo>
                  <a:pt x="6335395" y="5655945"/>
                </a:lnTo>
                <a:lnTo>
                  <a:pt x="6335395" y="5674995"/>
                </a:lnTo>
                <a:close/>
              </a:path>
              <a:path w="11280140" h="5674995">
                <a:moveTo>
                  <a:pt x="6297295" y="5674995"/>
                </a:moveTo>
                <a:lnTo>
                  <a:pt x="6278245" y="5674995"/>
                </a:lnTo>
                <a:lnTo>
                  <a:pt x="6278245" y="5655945"/>
                </a:lnTo>
                <a:lnTo>
                  <a:pt x="6297295" y="5655945"/>
                </a:lnTo>
                <a:lnTo>
                  <a:pt x="6297295" y="5674995"/>
                </a:lnTo>
                <a:close/>
              </a:path>
              <a:path w="11280140" h="5674995">
                <a:moveTo>
                  <a:pt x="6259195" y="5674995"/>
                </a:moveTo>
                <a:lnTo>
                  <a:pt x="6240145" y="5674995"/>
                </a:lnTo>
                <a:lnTo>
                  <a:pt x="6240145" y="5655945"/>
                </a:lnTo>
                <a:lnTo>
                  <a:pt x="6259195" y="5655945"/>
                </a:lnTo>
                <a:lnTo>
                  <a:pt x="6259195" y="5674995"/>
                </a:lnTo>
                <a:close/>
              </a:path>
              <a:path w="11280140" h="5674995">
                <a:moveTo>
                  <a:pt x="6221095" y="5674995"/>
                </a:moveTo>
                <a:lnTo>
                  <a:pt x="6202045" y="5674995"/>
                </a:lnTo>
                <a:lnTo>
                  <a:pt x="6202045" y="5655945"/>
                </a:lnTo>
                <a:lnTo>
                  <a:pt x="6221095" y="5655945"/>
                </a:lnTo>
                <a:lnTo>
                  <a:pt x="6221095" y="5674995"/>
                </a:lnTo>
                <a:close/>
              </a:path>
              <a:path w="11280140" h="5674995">
                <a:moveTo>
                  <a:pt x="6182995" y="5674995"/>
                </a:moveTo>
                <a:lnTo>
                  <a:pt x="6163945" y="5674995"/>
                </a:lnTo>
                <a:lnTo>
                  <a:pt x="6163945" y="5655945"/>
                </a:lnTo>
                <a:lnTo>
                  <a:pt x="6182995" y="5655945"/>
                </a:lnTo>
                <a:lnTo>
                  <a:pt x="6182995" y="5674995"/>
                </a:lnTo>
                <a:close/>
              </a:path>
              <a:path w="11280140" h="5674995">
                <a:moveTo>
                  <a:pt x="6144895" y="5674995"/>
                </a:moveTo>
                <a:lnTo>
                  <a:pt x="6125845" y="5674995"/>
                </a:lnTo>
                <a:lnTo>
                  <a:pt x="6125845" y="5655945"/>
                </a:lnTo>
                <a:lnTo>
                  <a:pt x="6144895" y="5655945"/>
                </a:lnTo>
                <a:lnTo>
                  <a:pt x="6144895" y="5674995"/>
                </a:lnTo>
                <a:close/>
              </a:path>
              <a:path w="11280140" h="5674995">
                <a:moveTo>
                  <a:pt x="6106795" y="5674995"/>
                </a:moveTo>
                <a:lnTo>
                  <a:pt x="6087745" y="5674995"/>
                </a:lnTo>
                <a:lnTo>
                  <a:pt x="6087745" y="5655945"/>
                </a:lnTo>
                <a:lnTo>
                  <a:pt x="6106795" y="5655945"/>
                </a:lnTo>
                <a:lnTo>
                  <a:pt x="6106795" y="5674995"/>
                </a:lnTo>
                <a:close/>
              </a:path>
              <a:path w="11280140" h="5674995">
                <a:moveTo>
                  <a:pt x="6068695" y="5674995"/>
                </a:moveTo>
                <a:lnTo>
                  <a:pt x="6049645" y="5674995"/>
                </a:lnTo>
                <a:lnTo>
                  <a:pt x="6049645" y="5655945"/>
                </a:lnTo>
                <a:lnTo>
                  <a:pt x="6068695" y="5655945"/>
                </a:lnTo>
                <a:lnTo>
                  <a:pt x="6068695" y="5674995"/>
                </a:lnTo>
                <a:close/>
              </a:path>
              <a:path w="11280140" h="5674995">
                <a:moveTo>
                  <a:pt x="6030595" y="5674995"/>
                </a:moveTo>
                <a:lnTo>
                  <a:pt x="6011545" y="5674995"/>
                </a:lnTo>
                <a:lnTo>
                  <a:pt x="6011545" y="5655945"/>
                </a:lnTo>
                <a:lnTo>
                  <a:pt x="6030595" y="5655945"/>
                </a:lnTo>
                <a:lnTo>
                  <a:pt x="6030595" y="5674995"/>
                </a:lnTo>
                <a:close/>
              </a:path>
              <a:path w="11280140" h="5674995">
                <a:moveTo>
                  <a:pt x="5992495" y="5674995"/>
                </a:moveTo>
                <a:lnTo>
                  <a:pt x="5973445" y="5674995"/>
                </a:lnTo>
                <a:lnTo>
                  <a:pt x="5973445" y="5655945"/>
                </a:lnTo>
                <a:lnTo>
                  <a:pt x="5992495" y="5655945"/>
                </a:lnTo>
                <a:lnTo>
                  <a:pt x="5992495" y="5674995"/>
                </a:lnTo>
                <a:close/>
              </a:path>
              <a:path w="11280140" h="5674995">
                <a:moveTo>
                  <a:pt x="5954395" y="5674995"/>
                </a:moveTo>
                <a:lnTo>
                  <a:pt x="5935345" y="5674995"/>
                </a:lnTo>
                <a:lnTo>
                  <a:pt x="5935345" y="5655945"/>
                </a:lnTo>
                <a:lnTo>
                  <a:pt x="5954395" y="5655945"/>
                </a:lnTo>
                <a:lnTo>
                  <a:pt x="5954395" y="5674995"/>
                </a:lnTo>
                <a:close/>
              </a:path>
              <a:path w="11280140" h="5674995">
                <a:moveTo>
                  <a:pt x="5916295" y="5674995"/>
                </a:moveTo>
                <a:lnTo>
                  <a:pt x="5897245" y="5674995"/>
                </a:lnTo>
                <a:lnTo>
                  <a:pt x="5897245" y="5655945"/>
                </a:lnTo>
                <a:lnTo>
                  <a:pt x="5916295" y="5655945"/>
                </a:lnTo>
                <a:lnTo>
                  <a:pt x="5916295" y="5674995"/>
                </a:lnTo>
                <a:close/>
              </a:path>
              <a:path w="11280140" h="5674995">
                <a:moveTo>
                  <a:pt x="5878195" y="5674995"/>
                </a:moveTo>
                <a:lnTo>
                  <a:pt x="5859145" y="5674995"/>
                </a:lnTo>
                <a:lnTo>
                  <a:pt x="5859145" y="5655945"/>
                </a:lnTo>
                <a:lnTo>
                  <a:pt x="5878195" y="5655945"/>
                </a:lnTo>
                <a:lnTo>
                  <a:pt x="5878195" y="5674995"/>
                </a:lnTo>
                <a:close/>
              </a:path>
              <a:path w="11280140" h="5674995">
                <a:moveTo>
                  <a:pt x="5840095" y="5674995"/>
                </a:moveTo>
                <a:lnTo>
                  <a:pt x="5821045" y="5674995"/>
                </a:lnTo>
                <a:lnTo>
                  <a:pt x="5821045" y="5655945"/>
                </a:lnTo>
                <a:lnTo>
                  <a:pt x="5840095" y="5655945"/>
                </a:lnTo>
                <a:lnTo>
                  <a:pt x="5840095" y="5674995"/>
                </a:lnTo>
                <a:close/>
              </a:path>
              <a:path w="11280140" h="5674995">
                <a:moveTo>
                  <a:pt x="5801995" y="5674995"/>
                </a:moveTo>
                <a:lnTo>
                  <a:pt x="5782945" y="5674995"/>
                </a:lnTo>
                <a:lnTo>
                  <a:pt x="5782945" y="5655945"/>
                </a:lnTo>
                <a:lnTo>
                  <a:pt x="5801995" y="5655945"/>
                </a:lnTo>
                <a:lnTo>
                  <a:pt x="5801995" y="5674995"/>
                </a:lnTo>
                <a:close/>
              </a:path>
              <a:path w="11280140" h="5674995">
                <a:moveTo>
                  <a:pt x="5763895" y="5674995"/>
                </a:moveTo>
                <a:lnTo>
                  <a:pt x="5744845" y="5674995"/>
                </a:lnTo>
                <a:lnTo>
                  <a:pt x="5744845" y="5655945"/>
                </a:lnTo>
                <a:lnTo>
                  <a:pt x="5763895" y="5655945"/>
                </a:lnTo>
                <a:lnTo>
                  <a:pt x="5763895" y="5674995"/>
                </a:lnTo>
                <a:close/>
              </a:path>
              <a:path w="11280140" h="5674995">
                <a:moveTo>
                  <a:pt x="5725795" y="5674995"/>
                </a:moveTo>
                <a:lnTo>
                  <a:pt x="5706745" y="5674995"/>
                </a:lnTo>
                <a:lnTo>
                  <a:pt x="5706745" y="5655945"/>
                </a:lnTo>
                <a:lnTo>
                  <a:pt x="5725795" y="5655945"/>
                </a:lnTo>
                <a:lnTo>
                  <a:pt x="5725795" y="5674995"/>
                </a:lnTo>
                <a:close/>
              </a:path>
              <a:path w="11280140" h="5674995">
                <a:moveTo>
                  <a:pt x="5687695" y="5674995"/>
                </a:moveTo>
                <a:lnTo>
                  <a:pt x="5668645" y="5674995"/>
                </a:lnTo>
                <a:lnTo>
                  <a:pt x="5668645" y="5655945"/>
                </a:lnTo>
                <a:lnTo>
                  <a:pt x="5687695" y="5655945"/>
                </a:lnTo>
                <a:lnTo>
                  <a:pt x="5687695" y="5674995"/>
                </a:lnTo>
                <a:close/>
              </a:path>
              <a:path w="11280140" h="5674995">
                <a:moveTo>
                  <a:pt x="5649595" y="5674995"/>
                </a:moveTo>
                <a:lnTo>
                  <a:pt x="5630545" y="5674995"/>
                </a:lnTo>
                <a:lnTo>
                  <a:pt x="5630545" y="5655945"/>
                </a:lnTo>
                <a:lnTo>
                  <a:pt x="5649595" y="5655945"/>
                </a:lnTo>
                <a:lnTo>
                  <a:pt x="5649595" y="5674995"/>
                </a:lnTo>
                <a:close/>
              </a:path>
              <a:path w="11280140" h="5674995">
                <a:moveTo>
                  <a:pt x="5611495" y="5674995"/>
                </a:moveTo>
                <a:lnTo>
                  <a:pt x="5592445" y="5674995"/>
                </a:lnTo>
                <a:lnTo>
                  <a:pt x="5592445" y="5655945"/>
                </a:lnTo>
                <a:lnTo>
                  <a:pt x="5611495" y="5655945"/>
                </a:lnTo>
                <a:lnTo>
                  <a:pt x="5611495" y="5674995"/>
                </a:lnTo>
                <a:close/>
              </a:path>
              <a:path w="11280140" h="5674995">
                <a:moveTo>
                  <a:pt x="5573395" y="5674995"/>
                </a:moveTo>
                <a:lnTo>
                  <a:pt x="5554345" y="5674995"/>
                </a:lnTo>
                <a:lnTo>
                  <a:pt x="5554345" y="5655945"/>
                </a:lnTo>
                <a:lnTo>
                  <a:pt x="5573395" y="5655945"/>
                </a:lnTo>
                <a:lnTo>
                  <a:pt x="5573395" y="5674995"/>
                </a:lnTo>
                <a:close/>
              </a:path>
              <a:path w="11280140" h="5674995">
                <a:moveTo>
                  <a:pt x="5535295" y="5674995"/>
                </a:moveTo>
                <a:lnTo>
                  <a:pt x="5516245" y="5674995"/>
                </a:lnTo>
                <a:lnTo>
                  <a:pt x="5516245" y="5655945"/>
                </a:lnTo>
                <a:lnTo>
                  <a:pt x="5535295" y="5655945"/>
                </a:lnTo>
                <a:lnTo>
                  <a:pt x="5535295" y="5674995"/>
                </a:lnTo>
                <a:close/>
              </a:path>
              <a:path w="11280140" h="5674995">
                <a:moveTo>
                  <a:pt x="5497195" y="5674995"/>
                </a:moveTo>
                <a:lnTo>
                  <a:pt x="5478145" y="5674995"/>
                </a:lnTo>
                <a:lnTo>
                  <a:pt x="5478145" y="5655945"/>
                </a:lnTo>
                <a:lnTo>
                  <a:pt x="5497195" y="5655945"/>
                </a:lnTo>
                <a:lnTo>
                  <a:pt x="5497195" y="5674995"/>
                </a:lnTo>
                <a:close/>
              </a:path>
              <a:path w="11280140" h="5674995">
                <a:moveTo>
                  <a:pt x="5459095" y="5674995"/>
                </a:moveTo>
                <a:lnTo>
                  <a:pt x="5440045" y="5674995"/>
                </a:lnTo>
                <a:lnTo>
                  <a:pt x="5440045" y="5655945"/>
                </a:lnTo>
                <a:lnTo>
                  <a:pt x="5459095" y="5655945"/>
                </a:lnTo>
                <a:lnTo>
                  <a:pt x="5459095" y="5674995"/>
                </a:lnTo>
                <a:close/>
              </a:path>
              <a:path w="11280140" h="5674995">
                <a:moveTo>
                  <a:pt x="5420995" y="5674995"/>
                </a:moveTo>
                <a:lnTo>
                  <a:pt x="5401945" y="5674995"/>
                </a:lnTo>
                <a:lnTo>
                  <a:pt x="5401945" y="5655945"/>
                </a:lnTo>
                <a:lnTo>
                  <a:pt x="5420995" y="5655945"/>
                </a:lnTo>
                <a:lnTo>
                  <a:pt x="5420995" y="5674995"/>
                </a:lnTo>
                <a:close/>
              </a:path>
              <a:path w="11280140" h="5674995">
                <a:moveTo>
                  <a:pt x="5382895" y="5674995"/>
                </a:moveTo>
                <a:lnTo>
                  <a:pt x="5363845" y="5674995"/>
                </a:lnTo>
                <a:lnTo>
                  <a:pt x="5363845" y="5655945"/>
                </a:lnTo>
                <a:lnTo>
                  <a:pt x="5382895" y="5655945"/>
                </a:lnTo>
                <a:lnTo>
                  <a:pt x="5382895" y="5674995"/>
                </a:lnTo>
                <a:close/>
              </a:path>
              <a:path w="11280140" h="5674995">
                <a:moveTo>
                  <a:pt x="5344795" y="5674995"/>
                </a:moveTo>
                <a:lnTo>
                  <a:pt x="5325745" y="5674995"/>
                </a:lnTo>
                <a:lnTo>
                  <a:pt x="5325745" y="5655945"/>
                </a:lnTo>
                <a:lnTo>
                  <a:pt x="5344795" y="5655945"/>
                </a:lnTo>
                <a:lnTo>
                  <a:pt x="5344795" y="5674995"/>
                </a:lnTo>
                <a:close/>
              </a:path>
              <a:path w="11280140" h="5674995">
                <a:moveTo>
                  <a:pt x="5306695" y="5674995"/>
                </a:moveTo>
                <a:lnTo>
                  <a:pt x="5287645" y="5674995"/>
                </a:lnTo>
                <a:lnTo>
                  <a:pt x="5287645" y="5655945"/>
                </a:lnTo>
                <a:lnTo>
                  <a:pt x="5306695" y="5655945"/>
                </a:lnTo>
                <a:lnTo>
                  <a:pt x="5306695" y="5674995"/>
                </a:lnTo>
                <a:close/>
              </a:path>
              <a:path w="11280140" h="5674995">
                <a:moveTo>
                  <a:pt x="5268595" y="5674995"/>
                </a:moveTo>
                <a:lnTo>
                  <a:pt x="5249545" y="5674995"/>
                </a:lnTo>
                <a:lnTo>
                  <a:pt x="5249545" y="5655945"/>
                </a:lnTo>
                <a:lnTo>
                  <a:pt x="5268595" y="5655945"/>
                </a:lnTo>
                <a:lnTo>
                  <a:pt x="5268595" y="5674995"/>
                </a:lnTo>
                <a:close/>
              </a:path>
              <a:path w="11280140" h="5674995">
                <a:moveTo>
                  <a:pt x="5230495" y="5674995"/>
                </a:moveTo>
                <a:lnTo>
                  <a:pt x="5211445" y="5674995"/>
                </a:lnTo>
                <a:lnTo>
                  <a:pt x="5211445" y="5655945"/>
                </a:lnTo>
                <a:lnTo>
                  <a:pt x="5230495" y="5655945"/>
                </a:lnTo>
                <a:lnTo>
                  <a:pt x="5230495" y="5674995"/>
                </a:lnTo>
                <a:close/>
              </a:path>
              <a:path w="11280140" h="5674995">
                <a:moveTo>
                  <a:pt x="5192395" y="5674995"/>
                </a:moveTo>
                <a:lnTo>
                  <a:pt x="5173345" y="5674995"/>
                </a:lnTo>
                <a:lnTo>
                  <a:pt x="5173345" y="5655945"/>
                </a:lnTo>
                <a:lnTo>
                  <a:pt x="5192395" y="5655945"/>
                </a:lnTo>
                <a:lnTo>
                  <a:pt x="5192395" y="5674995"/>
                </a:lnTo>
                <a:close/>
              </a:path>
              <a:path w="11280140" h="5674995">
                <a:moveTo>
                  <a:pt x="5154295" y="5674995"/>
                </a:moveTo>
                <a:lnTo>
                  <a:pt x="5135245" y="5674995"/>
                </a:lnTo>
                <a:lnTo>
                  <a:pt x="5135245" y="5655945"/>
                </a:lnTo>
                <a:lnTo>
                  <a:pt x="5154295" y="5655945"/>
                </a:lnTo>
                <a:lnTo>
                  <a:pt x="5154295" y="5674995"/>
                </a:lnTo>
                <a:close/>
              </a:path>
              <a:path w="11280140" h="5674995">
                <a:moveTo>
                  <a:pt x="5116195" y="5674995"/>
                </a:moveTo>
                <a:lnTo>
                  <a:pt x="5097145" y="5674995"/>
                </a:lnTo>
                <a:lnTo>
                  <a:pt x="5097145" y="5655945"/>
                </a:lnTo>
                <a:lnTo>
                  <a:pt x="5116195" y="5655945"/>
                </a:lnTo>
                <a:lnTo>
                  <a:pt x="5116195" y="5674995"/>
                </a:lnTo>
                <a:close/>
              </a:path>
              <a:path w="11280140" h="5674995">
                <a:moveTo>
                  <a:pt x="5078095" y="5674995"/>
                </a:moveTo>
                <a:lnTo>
                  <a:pt x="5059045" y="5674995"/>
                </a:lnTo>
                <a:lnTo>
                  <a:pt x="5059045" y="5655945"/>
                </a:lnTo>
                <a:lnTo>
                  <a:pt x="5078095" y="5655945"/>
                </a:lnTo>
                <a:lnTo>
                  <a:pt x="5078095" y="5674995"/>
                </a:lnTo>
                <a:close/>
              </a:path>
              <a:path w="11280140" h="5674995">
                <a:moveTo>
                  <a:pt x="5039995" y="5674995"/>
                </a:moveTo>
                <a:lnTo>
                  <a:pt x="5020945" y="5674995"/>
                </a:lnTo>
                <a:lnTo>
                  <a:pt x="5020945" y="5655945"/>
                </a:lnTo>
                <a:lnTo>
                  <a:pt x="5039995" y="5655945"/>
                </a:lnTo>
                <a:lnTo>
                  <a:pt x="5039995" y="5674995"/>
                </a:lnTo>
                <a:close/>
              </a:path>
              <a:path w="11280140" h="5674995">
                <a:moveTo>
                  <a:pt x="5001895" y="5674995"/>
                </a:moveTo>
                <a:lnTo>
                  <a:pt x="4982845" y="5674995"/>
                </a:lnTo>
                <a:lnTo>
                  <a:pt x="4982845" y="5655945"/>
                </a:lnTo>
                <a:lnTo>
                  <a:pt x="5001895" y="5655945"/>
                </a:lnTo>
                <a:lnTo>
                  <a:pt x="5001895" y="5674995"/>
                </a:lnTo>
                <a:close/>
              </a:path>
              <a:path w="11280140" h="5674995">
                <a:moveTo>
                  <a:pt x="4963795" y="5674995"/>
                </a:moveTo>
                <a:lnTo>
                  <a:pt x="4944745" y="5674995"/>
                </a:lnTo>
                <a:lnTo>
                  <a:pt x="4944745" y="5655945"/>
                </a:lnTo>
                <a:lnTo>
                  <a:pt x="4963795" y="5655945"/>
                </a:lnTo>
                <a:lnTo>
                  <a:pt x="4963795" y="5674995"/>
                </a:lnTo>
                <a:close/>
              </a:path>
              <a:path w="11280140" h="5674995">
                <a:moveTo>
                  <a:pt x="4925695" y="5674995"/>
                </a:moveTo>
                <a:lnTo>
                  <a:pt x="4906645" y="5674995"/>
                </a:lnTo>
                <a:lnTo>
                  <a:pt x="4906645" y="5655945"/>
                </a:lnTo>
                <a:lnTo>
                  <a:pt x="4925695" y="5655945"/>
                </a:lnTo>
                <a:lnTo>
                  <a:pt x="4925695" y="5674995"/>
                </a:lnTo>
                <a:close/>
              </a:path>
              <a:path w="11280140" h="5674995">
                <a:moveTo>
                  <a:pt x="4887595" y="5674995"/>
                </a:moveTo>
                <a:lnTo>
                  <a:pt x="4868545" y="5674995"/>
                </a:lnTo>
                <a:lnTo>
                  <a:pt x="4868545" y="5655945"/>
                </a:lnTo>
                <a:lnTo>
                  <a:pt x="4887595" y="5655945"/>
                </a:lnTo>
                <a:lnTo>
                  <a:pt x="4887595" y="5674995"/>
                </a:lnTo>
                <a:close/>
              </a:path>
              <a:path w="11280140" h="5674995">
                <a:moveTo>
                  <a:pt x="4849495" y="5674995"/>
                </a:moveTo>
                <a:lnTo>
                  <a:pt x="4830445" y="5674995"/>
                </a:lnTo>
                <a:lnTo>
                  <a:pt x="4830445" y="5655945"/>
                </a:lnTo>
                <a:lnTo>
                  <a:pt x="4849495" y="5655945"/>
                </a:lnTo>
                <a:lnTo>
                  <a:pt x="4849495" y="5674995"/>
                </a:lnTo>
                <a:close/>
              </a:path>
              <a:path w="11280140" h="5674995">
                <a:moveTo>
                  <a:pt x="4811395" y="5674995"/>
                </a:moveTo>
                <a:lnTo>
                  <a:pt x="4792345" y="5674995"/>
                </a:lnTo>
                <a:lnTo>
                  <a:pt x="4792345" y="5655945"/>
                </a:lnTo>
                <a:lnTo>
                  <a:pt x="4811395" y="5655945"/>
                </a:lnTo>
                <a:lnTo>
                  <a:pt x="4811395" y="5674995"/>
                </a:lnTo>
                <a:close/>
              </a:path>
              <a:path w="11280140" h="5674995">
                <a:moveTo>
                  <a:pt x="4773295" y="5674995"/>
                </a:moveTo>
                <a:lnTo>
                  <a:pt x="4754245" y="5674995"/>
                </a:lnTo>
                <a:lnTo>
                  <a:pt x="4754245" y="5655945"/>
                </a:lnTo>
                <a:lnTo>
                  <a:pt x="4773295" y="5655945"/>
                </a:lnTo>
                <a:lnTo>
                  <a:pt x="4773295" y="5674995"/>
                </a:lnTo>
                <a:close/>
              </a:path>
              <a:path w="11280140" h="5674995">
                <a:moveTo>
                  <a:pt x="4735195" y="5674995"/>
                </a:moveTo>
                <a:lnTo>
                  <a:pt x="4716145" y="5674995"/>
                </a:lnTo>
                <a:lnTo>
                  <a:pt x="4716145" y="5655945"/>
                </a:lnTo>
                <a:lnTo>
                  <a:pt x="4735195" y="5655945"/>
                </a:lnTo>
                <a:lnTo>
                  <a:pt x="4735195" y="5674995"/>
                </a:lnTo>
                <a:close/>
              </a:path>
              <a:path w="11280140" h="5674995">
                <a:moveTo>
                  <a:pt x="4697095" y="5674995"/>
                </a:moveTo>
                <a:lnTo>
                  <a:pt x="4678045" y="5674995"/>
                </a:lnTo>
                <a:lnTo>
                  <a:pt x="4678045" y="5655945"/>
                </a:lnTo>
                <a:lnTo>
                  <a:pt x="4697095" y="5655945"/>
                </a:lnTo>
                <a:lnTo>
                  <a:pt x="4697095" y="5674995"/>
                </a:lnTo>
                <a:close/>
              </a:path>
              <a:path w="11280140" h="5674995">
                <a:moveTo>
                  <a:pt x="4658995" y="5674995"/>
                </a:moveTo>
                <a:lnTo>
                  <a:pt x="4639945" y="5674995"/>
                </a:lnTo>
                <a:lnTo>
                  <a:pt x="4639945" y="5655945"/>
                </a:lnTo>
                <a:lnTo>
                  <a:pt x="4658995" y="5655945"/>
                </a:lnTo>
                <a:lnTo>
                  <a:pt x="4658995" y="5674995"/>
                </a:lnTo>
                <a:close/>
              </a:path>
              <a:path w="11280140" h="5674995">
                <a:moveTo>
                  <a:pt x="4620895" y="5674995"/>
                </a:moveTo>
                <a:lnTo>
                  <a:pt x="4601845" y="5674995"/>
                </a:lnTo>
                <a:lnTo>
                  <a:pt x="4601845" y="5655945"/>
                </a:lnTo>
                <a:lnTo>
                  <a:pt x="4620895" y="5655945"/>
                </a:lnTo>
                <a:lnTo>
                  <a:pt x="4620895" y="5674995"/>
                </a:lnTo>
                <a:close/>
              </a:path>
              <a:path w="11280140" h="5674995">
                <a:moveTo>
                  <a:pt x="4582795" y="5674995"/>
                </a:moveTo>
                <a:lnTo>
                  <a:pt x="4563745" y="5674995"/>
                </a:lnTo>
                <a:lnTo>
                  <a:pt x="4563745" y="5655945"/>
                </a:lnTo>
                <a:lnTo>
                  <a:pt x="4582795" y="5655945"/>
                </a:lnTo>
                <a:lnTo>
                  <a:pt x="4582795" y="5674995"/>
                </a:lnTo>
                <a:close/>
              </a:path>
              <a:path w="11280140" h="5674995">
                <a:moveTo>
                  <a:pt x="4544695" y="5674995"/>
                </a:moveTo>
                <a:lnTo>
                  <a:pt x="4525645" y="5674995"/>
                </a:lnTo>
                <a:lnTo>
                  <a:pt x="4525645" y="5655945"/>
                </a:lnTo>
                <a:lnTo>
                  <a:pt x="4544695" y="5655945"/>
                </a:lnTo>
                <a:lnTo>
                  <a:pt x="4544695" y="5674995"/>
                </a:lnTo>
                <a:close/>
              </a:path>
              <a:path w="11280140" h="5674995">
                <a:moveTo>
                  <a:pt x="4506595" y="5674995"/>
                </a:moveTo>
                <a:lnTo>
                  <a:pt x="4487545" y="5674995"/>
                </a:lnTo>
                <a:lnTo>
                  <a:pt x="4487545" y="5655945"/>
                </a:lnTo>
                <a:lnTo>
                  <a:pt x="4506595" y="5655945"/>
                </a:lnTo>
                <a:lnTo>
                  <a:pt x="4506595" y="5674995"/>
                </a:lnTo>
                <a:close/>
              </a:path>
              <a:path w="11280140" h="5674995">
                <a:moveTo>
                  <a:pt x="4468495" y="5674995"/>
                </a:moveTo>
                <a:lnTo>
                  <a:pt x="4449445" y="5674995"/>
                </a:lnTo>
                <a:lnTo>
                  <a:pt x="4449445" y="5655945"/>
                </a:lnTo>
                <a:lnTo>
                  <a:pt x="4468495" y="5655945"/>
                </a:lnTo>
                <a:lnTo>
                  <a:pt x="4468495" y="5674995"/>
                </a:lnTo>
                <a:close/>
              </a:path>
              <a:path w="11280140" h="5674995">
                <a:moveTo>
                  <a:pt x="4430395" y="5674995"/>
                </a:moveTo>
                <a:lnTo>
                  <a:pt x="4411345" y="5674995"/>
                </a:lnTo>
                <a:lnTo>
                  <a:pt x="4411345" y="5655945"/>
                </a:lnTo>
                <a:lnTo>
                  <a:pt x="4430395" y="5655945"/>
                </a:lnTo>
                <a:lnTo>
                  <a:pt x="4430395" y="5674995"/>
                </a:lnTo>
                <a:close/>
              </a:path>
              <a:path w="11280140" h="5674995">
                <a:moveTo>
                  <a:pt x="4392295" y="5674995"/>
                </a:moveTo>
                <a:lnTo>
                  <a:pt x="4373245" y="5674995"/>
                </a:lnTo>
                <a:lnTo>
                  <a:pt x="4373245" y="5655945"/>
                </a:lnTo>
                <a:lnTo>
                  <a:pt x="4392295" y="5655945"/>
                </a:lnTo>
                <a:lnTo>
                  <a:pt x="4392295" y="5674995"/>
                </a:lnTo>
                <a:close/>
              </a:path>
              <a:path w="11280140" h="5674995">
                <a:moveTo>
                  <a:pt x="4354195" y="5674995"/>
                </a:moveTo>
                <a:lnTo>
                  <a:pt x="4335145" y="5674995"/>
                </a:lnTo>
                <a:lnTo>
                  <a:pt x="4335145" y="5655945"/>
                </a:lnTo>
                <a:lnTo>
                  <a:pt x="4354195" y="5655945"/>
                </a:lnTo>
                <a:lnTo>
                  <a:pt x="4354195" y="5674995"/>
                </a:lnTo>
                <a:close/>
              </a:path>
              <a:path w="11280140" h="5674995">
                <a:moveTo>
                  <a:pt x="4316095" y="5674995"/>
                </a:moveTo>
                <a:lnTo>
                  <a:pt x="4297045" y="5674995"/>
                </a:lnTo>
                <a:lnTo>
                  <a:pt x="4297045" y="5655945"/>
                </a:lnTo>
                <a:lnTo>
                  <a:pt x="4316095" y="5655945"/>
                </a:lnTo>
                <a:lnTo>
                  <a:pt x="4316095" y="5674995"/>
                </a:lnTo>
                <a:close/>
              </a:path>
              <a:path w="11280140" h="5674995">
                <a:moveTo>
                  <a:pt x="4277995" y="5674995"/>
                </a:moveTo>
                <a:lnTo>
                  <a:pt x="4258945" y="5674995"/>
                </a:lnTo>
                <a:lnTo>
                  <a:pt x="4258945" y="5655945"/>
                </a:lnTo>
                <a:lnTo>
                  <a:pt x="4277995" y="5655945"/>
                </a:lnTo>
                <a:lnTo>
                  <a:pt x="4277995" y="5674995"/>
                </a:lnTo>
                <a:close/>
              </a:path>
              <a:path w="11280140" h="5674995">
                <a:moveTo>
                  <a:pt x="4239895" y="5674995"/>
                </a:moveTo>
                <a:lnTo>
                  <a:pt x="4220845" y="5674995"/>
                </a:lnTo>
                <a:lnTo>
                  <a:pt x="4220845" y="5655945"/>
                </a:lnTo>
                <a:lnTo>
                  <a:pt x="4239895" y="5655945"/>
                </a:lnTo>
                <a:lnTo>
                  <a:pt x="4239895" y="5674995"/>
                </a:lnTo>
                <a:close/>
              </a:path>
              <a:path w="11280140" h="5674995">
                <a:moveTo>
                  <a:pt x="4201795" y="5674995"/>
                </a:moveTo>
                <a:lnTo>
                  <a:pt x="4182744" y="5674995"/>
                </a:lnTo>
                <a:lnTo>
                  <a:pt x="4182744" y="5655945"/>
                </a:lnTo>
                <a:lnTo>
                  <a:pt x="4201795" y="5655945"/>
                </a:lnTo>
                <a:lnTo>
                  <a:pt x="4201795" y="5674995"/>
                </a:lnTo>
                <a:close/>
              </a:path>
              <a:path w="11280140" h="5674995">
                <a:moveTo>
                  <a:pt x="4163694" y="5674995"/>
                </a:moveTo>
                <a:lnTo>
                  <a:pt x="4144644" y="5674995"/>
                </a:lnTo>
                <a:lnTo>
                  <a:pt x="4144644" y="5655945"/>
                </a:lnTo>
                <a:lnTo>
                  <a:pt x="4163694" y="5655945"/>
                </a:lnTo>
                <a:lnTo>
                  <a:pt x="4163694" y="5674995"/>
                </a:lnTo>
                <a:close/>
              </a:path>
              <a:path w="11280140" h="5674995">
                <a:moveTo>
                  <a:pt x="4125594" y="5674995"/>
                </a:moveTo>
                <a:lnTo>
                  <a:pt x="4106544" y="5674995"/>
                </a:lnTo>
                <a:lnTo>
                  <a:pt x="4106544" y="5655945"/>
                </a:lnTo>
                <a:lnTo>
                  <a:pt x="4125594" y="5655945"/>
                </a:lnTo>
                <a:lnTo>
                  <a:pt x="4125594" y="5674995"/>
                </a:lnTo>
                <a:close/>
              </a:path>
              <a:path w="11280140" h="5674995">
                <a:moveTo>
                  <a:pt x="4087494" y="5674995"/>
                </a:moveTo>
                <a:lnTo>
                  <a:pt x="4068444" y="5674995"/>
                </a:lnTo>
                <a:lnTo>
                  <a:pt x="4068444" y="5655945"/>
                </a:lnTo>
                <a:lnTo>
                  <a:pt x="4087494" y="5655945"/>
                </a:lnTo>
                <a:lnTo>
                  <a:pt x="4087494" y="5674995"/>
                </a:lnTo>
                <a:close/>
              </a:path>
              <a:path w="11280140" h="5674995">
                <a:moveTo>
                  <a:pt x="4049394" y="5674995"/>
                </a:moveTo>
                <a:lnTo>
                  <a:pt x="4030344" y="5674995"/>
                </a:lnTo>
                <a:lnTo>
                  <a:pt x="4030344" y="5655945"/>
                </a:lnTo>
                <a:lnTo>
                  <a:pt x="4049394" y="5655945"/>
                </a:lnTo>
                <a:lnTo>
                  <a:pt x="4049394" y="5674995"/>
                </a:lnTo>
                <a:close/>
              </a:path>
              <a:path w="11280140" h="5674995">
                <a:moveTo>
                  <a:pt x="4011294" y="5674995"/>
                </a:moveTo>
                <a:lnTo>
                  <a:pt x="3992244" y="5674995"/>
                </a:lnTo>
                <a:lnTo>
                  <a:pt x="3992244" y="5655945"/>
                </a:lnTo>
                <a:lnTo>
                  <a:pt x="4011294" y="5655945"/>
                </a:lnTo>
                <a:lnTo>
                  <a:pt x="4011294" y="5674995"/>
                </a:lnTo>
                <a:close/>
              </a:path>
              <a:path w="11280140" h="5674995">
                <a:moveTo>
                  <a:pt x="3973194" y="5674995"/>
                </a:moveTo>
                <a:lnTo>
                  <a:pt x="3954144" y="5674995"/>
                </a:lnTo>
                <a:lnTo>
                  <a:pt x="3954144" y="5655945"/>
                </a:lnTo>
                <a:lnTo>
                  <a:pt x="3973194" y="5655945"/>
                </a:lnTo>
                <a:lnTo>
                  <a:pt x="3973194" y="5674995"/>
                </a:lnTo>
                <a:close/>
              </a:path>
              <a:path w="11280140" h="5674995">
                <a:moveTo>
                  <a:pt x="3935094" y="5674995"/>
                </a:moveTo>
                <a:lnTo>
                  <a:pt x="3916044" y="5674995"/>
                </a:lnTo>
                <a:lnTo>
                  <a:pt x="3916044" y="5655945"/>
                </a:lnTo>
                <a:lnTo>
                  <a:pt x="3935094" y="5655945"/>
                </a:lnTo>
                <a:lnTo>
                  <a:pt x="3935094" y="5674995"/>
                </a:lnTo>
                <a:close/>
              </a:path>
              <a:path w="11280140" h="5674995">
                <a:moveTo>
                  <a:pt x="3896994" y="5674995"/>
                </a:moveTo>
                <a:lnTo>
                  <a:pt x="3877944" y="5674995"/>
                </a:lnTo>
                <a:lnTo>
                  <a:pt x="3877944" y="5655945"/>
                </a:lnTo>
                <a:lnTo>
                  <a:pt x="3896994" y="5655945"/>
                </a:lnTo>
                <a:lnTo>
                  <a:pt x="3896994" y="5674995"/>
                </a:lnTo>
                <a:close/>
              </a:path>
              <a:path w="11280140" h="5674995">
                <a:moveTo>
                  <a:pt x="3858894" y="5674995"/>
                </a:moveTo>
                <a:lnTo>
                  <a:pt x="3839844" y="5674995"/>
                </a:lnTo>
                <a:lnTo>
                  <a:pt x="3839844" y="5655945"/>
                </a:lnTo>
                <a:lnTo>
                  <a:pt x="3858894" y="5655945"/>
                </a:lnTo>
                <a:lnTo>
                  <a:pt x="3858894" y="5674995"/>
                </a:lnTo>
                <a:close/>
              </a:path>
              <a:path w="11280140" h="5674995">
                <a:moveTo>
                  <a:pt x="3820794" y="5674995"/>
                </a:moveTo>
                <a:lnTo>
                  <a:pt x="3801744" y="5674995"/>
                </a:lnTo>
                <a:lnTo>
                  <a:pt x="3801744" y="5655945"/>
                </a:lnTo>
                <a:lnTo>
                  <a:pt x="3820794" y="5655945"/>
                </a:lnTo>
                <a:lnTo>
                  <a:pt x="3820794" y="5674995"/>
                </a:lnTo>
                <a:close/>
              </a:path>
              <a:path w="11280140" h="5674995">
                <a:moveTo>
                  <a:pt x="3782694" y="5674995"/>
                </a:moveTo>
                <a:lnTo>
                  <a:pt x="3763644" y="5674995"/>
                </a:lnTo>
                <a:lnTo>
                  <a:pt x="3763644" y="5655945"/>
                </a:lnTo>
                <a:lnTo>
                  <a:pt x="3782694" y="5655945"/>
                </a:lnTo>
                <a:lnTo>
                  <a:pt x="3782694" y="5674995"/>
                </a:lnTo>
                <a:close/>
              </a:path>
              <a:path w="11280140" h="5674995">
                <a:moveTo>
                  <a:pt x="3744594" y="5674995"/>
                </a:moveTo>
                <a:lnTo>
                  <a:pt x="3725544" y="5674995"/>
                </a:lnTo>
                <a:lnTo>
                  <a:pt x="3725544" y="5655945"/>
                </a:lnTo>
                <a:lnTo>
                  <a:pt x="3744594" y="5655945"/>
                </a:lnTo>
                <a:lnTo>
                  <a:pt x="3744594" y="5674995"/>
                </a:lnTo>
                <a:close/>
              </a:path>
              <a:path w="11280140" h="5674995">
                <a:moveTo>
                  <a:pt x="3706494" y="5674995"/>
                </a:moveTo>
                <a:lnTo>
                  <a:pt x="3687444" y="5674995"/>
                </a:lnTo>
                <a:lnTo>
                  <a:pt x="3687444" y="5655945"/>
                </a:lnTo>
                <a:lnTo>
                  <a:pt x="3706494" y="5655945"/>
                </a:lnTo>
                <a:lnTo>
                  <a:pt x="3706494" y="5674995"/>
                </a:lnTo>
                <a:close/>
              </a:path>
              <a:path w="11280140" h="5674995">
                <a:moveTo>
                  <a:pt x="3668394" y="5674995"/>
                </a:moveTo>
                <a:lnTo>
                  <a:pt x="3649344" y="5674995"/>
                </a:lnTo>
                <a:lnTo>
                  <a:pt x="3649344" y="5655945"/>
                </a:lnTo>
                <a:lnTo>
                  <a:pt x="3668394" y="5655945"/>
                </a:lnTo>
                <a:lnTo>
                  <a:pt x="3668394" y="5674995"/>
                </a:lnTo>
                <a:close/>
              </a:path>
              <a:path w="11280140" h="5674995">
                <a:moveTo>
                  <a:pt x="3630294" y="5674995"/>
                </a:moveTo>
                <a:lnTo>
                  <a:pt x="3611244" y="5674995"/>
                </a:lnTo>
                <a:lnTo>
                  <a:pt x="3611244" y="5655945"/>
                </a:lnTo>
                <a:lnTo>
                  <a:pt x="3630294" y="5655945"/>
                </a:lnTo>
                <a:lnTo>
                  <a:pt x="3630294" y="5674995"/>
                </a:lnTo>
                <a:close/>
              </a:path>
              <a:path w="11280140" h="5674995">
                <a:moveTo>
                  <a:pt x="3592194" y="5674995"/>
                </a:moveTo>
                <a:lnTo>
                  <a:pt x="3573144" y="5674995"/>
                </a:lnTo>
                <a:lnTo>
                  <a:pt x="3573144" y="5655945"/>
                </a:lnTo>
                <a:lnTo>
                  <a:pt x="3592194" y="5655945"/>
                </a:lnTo>
                <a:lnTo>
                  <a:pt x="3592194" y="5674995"/>
                </a:lnTo>
                <a:close/>
              </a:path>
              <a:path w="11280140" h="5674995">
                <a:moveTo>
                  <a:pt x="3554094" y="5674995"/>
                </a:moveTo>
                <a:lnTo>
                  <a:pt x="3535044" y="5674995"/>
                </a:lnTo>
                <a:lnTo>
                  <a:pt x="3535044" y="5655945"/>
                </a:lnTo>
                <a:lnTo>
                  <a:pt x="3554094" y="5655945"/>
                </a:lnTo>
                <a:lnTo>
                  <a:pt x="3554094" y="5674995"/>
                </a:lnTo>
                <a:close/>
              </a:path>
              <a:path w="11280140" h="5674995">
                <a:moveTo>
                  <a:pt x="3515994" y="5674995"/>
                </a:moveTo>
                <a:lnTo>
                  <a:pt x="3496944" y="5674995"/>
                </a:lnTo>
                <a:lnTo>
                  <a:pt x="3496944" y="5655945"/>
                </a:lnTo>
                <a:lnTo>
                  <a:pt x="3515994" y="5655945"/>
                </a:lnTo>
                <a:lnTo>
                  <a:pt x="3515994" y="5674995"/>
                </a:lnTo>
                <a:close/>
              </a:path>
              <a:path w="11280140" h="5674995">
                <a:moveTo>
                  <a:pt x="3477894" y="5674995"/>
                </a:moveTo>
                <a:lnTo>
                  <a:pt x="3458844" y="5674995"/>
                </a:lnTo>
                <a:lnTo>
                  <a:pt x="3458844" y="5655945"/>
                </a:lnTo>
                <a:lnTo>
                  <a:pt x="3477894" y="5655945"/>
                </a:lnTo>
                <a:lnTo>
                  <a:pt x="3477894" y="5674995"/>
                </a:lnTo>
                <a:close/>
              </a:path>
              <a:path w="11280140" h="5674995">
                <a:moveTo>
                  <a:pt x="3439794" y="5674995"/>
                </a:moveTo>
                <a:lnTo>
                  <a:pt x="3420744" y="5674995"/>
                </a:lnTo>
                <a:lnTo>
                  <a:pt x="3420744" y="5655945"/>
                </a:lnTo>
                <a:lnTo>
                  <a:pt x="3439794" y="5655945"/>
                </a:lnTo>
                <a:lnTo>
                  <a:pt x="3439794" y="5674995"/>
                </a:lnTo>
                <a:close/>
              </a:path>
              <a:path w="11280140" h="5674995">
                <a:moveTo>
                  <a:pt x="3401694" y="5674995"/>
                </a:moveTo>
                <a:lnTo>
                  <a:pt x="3382644" y="5674995"/>
                </a:lnTo>
                <a:lnTo>
                  <a:pt x="3382644" y="5655945"/>
                </a:lnTo>
                <a:lnTo>
                  <a:pt x="3401694" y="5655945"/>
                </a:lnTo>
                <a:lnTo>
                  <a:pt x="3401694" y="5674995"/>
                </a:lnTo>
                <a:close/>
              </a:path>
              <a:path w="11280140" h="5674995">
                <a:moveTo>
                  <a:pt x="3363594" y="5674995"/>
                </a:moveTo>
                <a:lnTo>
                  <a:pt x="3344544" y="5674995"/>
                </a:lnTo>
                <a:lnTo>
                  <a:pt x="3344544" y="5655945"/>
                </a:lnTo>
                <a:lnTo>
                  <a:pt x="3363594" y="5655945"/>
                </a:lnTo>
                <a:lnTo>
                  <a:pt x="3363594" y="5674995"/>
                </a:lnTo>
                <a:close/>
              </a:path>
              <a:path w="11280140" h="5674995">
                <a:moveTo>
                  <a:pt x="3325494" y="5674995"/>
                </a:moveTo>
                <a:lnTo>
                  <a:pt x="3306444" y="5674995"/>
                </a:lnTo>
                <a:lnTo>
                  <a:pt x="3306444" y="5655945"/>
                </a:lnTo>
                <a:lnTo>
                  <a:pt x="3325494" y="5655945"/>
                </a:lnTo>
                <a:lnTo>
                  <a:pt x="3325494" y="5674995"/>
                </a:lnTo>
                <a:close/>
              </a:path>
              <a:path w="11280140" h="5674995">
                <a:moveTo>
                  <a:pt x="3287394" y="5674995"/>
                </a:moveTo>
                <a:lnTo>
                  <a:pt x="3268344" y="5674995"/>
                </a:lnTo>
                <a:lnTo>
                  <a:pt x="3268344" y="5655945"/>
                </a:lnTo>
                <a:lnTo>
                  <a:pt x="3287394" y="5655945"/>
                </a:lnTo>
                <a:lnTo>
                  <a:pt x="3287394" y="5674995"/>
                </a:lnTo>
                <a:close/>
              </a:path>
              <a:path w="11280140" h="5674995">
                <a:moveTo>
                  <a:pt x="3249295" y="5674995"/>
                </a:moveTo>
                <a:lnTo>
                  <a:pt x="3230245" y="5674995"/>
                </a:lnTo>
                <a:lnTo>
                  <a:pt x="3230245" y="5655945"/>
                </a:lnTo>
                <a:lnTo>
                  <a:pt x="3249295" y="5655945"/>
                </a:lnTo>
                <a:lnTo>
                  <a:pt x="3249295" y="5674995"/>
                </a:lnTo>
                <a:close/>
              </a:path>
              <a:path w="11280140" h="5674995">
                <a:moveTo>
                  <a:pt x="3211195" y="5674995"/>
                </a:moveTo>
                <a:lnTo>
                  <a:pt x="3192145" y="5674995"/>
                </a:lnTo>
                <a:lnTo>
                  <a:pt x="3192145" y="5655945"/>
                </a:lnTo>
                <a:lnTo>
                  <a:pt x="3211195" y="5655945"/>
                </a:lnTo>
                <a:lnTo>
                  <a:pt x="3211195" y="5674995"/>
                </a:lnTo>
                <a:close/>
              </a:path>
              <a:path w="11280140" h="5674995">
                <a:moveTo>
                  <a:pt x="3173095" y="5674995"/>
                </a:moveTo>
                <a:lnTo>
                  <a:pt x="3154045" y="5674995"/>
                </a:lnTo>
                <a:lnTo>
                  <a:pt x="3154045" y="5655945"/>
                </a:lnTo>
                <a:lnTo>
                  <a:pt x="3173095" y="5655945"/>
                </a:lnTo>
                <a:lnTo>
                  <a:pt x="3173095" y="5674995"/>
                </a:lnTo>
                <a:close/>
              </a:path>
              <a:path w="11280140" h="5674995">
                <a:moveTo>
                  <a:pt x="3134995" y="5674995"/>
                </a:moveTo>
                <a:lnTo>
                  <a:pt x="3115945" y="5674995"/>
                </a:lnTo>
                <a:lnTo>
                  <a:pt x="3115945" y="5655945"/>
                </a:lnTo>
                <a:lnTo>
                  <a:pt x="3134995" y="5655945"/>
                </a:lnTo>
                <a:lnTo>
                  <a:pt x="3134995" y="5674995"/>
                </a:lnTo>
                <a:close/>
              </a:path>
              <a:path w="11280140" h="5674995">
                <a:moveTo>
                  <a:pt x="3096895" y="5674995"/>
                </a:moveTo>
                <a:lnTo>
                  <a:pt x="3077845" y="5674995"/>
                </a:lnTo>
                <a:lnTo>
                  <a:pt x="3077845" y="5655945"/>
                </a:lnTo>
                <a:lnTo>
                  <a:pt x="3096895" y="5655945"/>
                </a:lnTo>
                <a:lnTo>
                  <a:pt x="3096895" y="5674995"/>
                </a:lnTo>
                <a:close/>
              </a:path>
              <a:path w="11280140" h="5674995">
                <a:moveTo>
                  <a:pt x="3058795" y="5674995"/>
                </a:moveTo>
                <a:lnTo>
                  <a:pt x="3039745" y="5674995"/>
                </a:lnTo>
                <a:lnTo>
                  <a:pt x="3039745" y="5655945"/>
                </a:lnTo>
                <a:lnTo>
                  <a:pt x="3058795" y="5655945"/>
                </a:lnTo>
                <a:lnTo>
                  <a:pt x="3058795" y="5674995"/>
                </a:lnTo>
                <a:close/>
              </a:path>
              <a:path w="11280140" h="5674995">
                <a:moveTo>
                  <a:pt x="3020695" y="5674995"/>
                </a:moveTo>
                <a:lnTo>
                  <a:pt x="3001645" y="5674995"/>
                </a:lnTo>
                <a:lnTo>
                  <a:pt x="3001645" y="5655945"/>
                </a:lnTo>
                <a:lnTo>
                  <a:pt x="3020695" y="5655945"/>
                </a:lnTo>
                <a:lnTo>
                  <a:pt x="3020695" y="5674995"/>
                </a:lnTo>
                <a:close/>
              </a:path>
              <a:path w="11280140" h="5674995">
                <a:moveTo>
                  <a:pt x="2982595" y="5674995"/>
                </a:moveTo>
                <a:lnTo>
                  <a:pt x="2963545" y="5674995"/>
                </a:lnTo>
                <a:lnTo>
                  <a:pt x="2963545" y="5655945"/>
                </a:lnTo>
                <a:lnTo>
                  <a:pt x="2982595" y="5655945"/>
                </a:lnTo>
                <a:lnTo>
                  <a:pt x="2982595" y="5674995"/>
                </a:lnTo>
                <a:close/>
              </a:path>
              <a:path w="11280140" h="5674995">
                <a:moveTo>
                  <a:pt x="2944495" y="5674995"/>
                </a:moveTo>
                <a:lnTo>
                  <a:pt x="2925445" y="5674995"/>
                </a:lnTo>
                <a:lnTo>
                  <a:pt x="2925445" y="5655945"/>
                </a:lnTo>
                <a:lnTo>
                  <a:pt x="2944495" y="5655945"/>
                </a:lnTo>
                <a:lnTo>
                  <a:pt x="2944495" y="5674995"/>
                </a:lnTo>
                <a:close/>
              </a:path>
              <a:path w="11280140" h="5674995">
                <a:moveTo>
                  <a:pt x="2906395" y="5674995"/>
                </a:moveTo>
                <a:lnTo>
                  <a:pt x="2887345" y="5674995"/>
                </a:lnTo>
                <a:lnTo>
                  <a:pt x="2887345" y="5655945"/>
                </a:lnTo>
                <a:lnTo>
                  <a:pt x="2906395" y="5655945"/>
                </a:lnTo>
                <a:lnTo>
                  <a:pt x="2906395" y="5674995"/>
                </a:lnTo>
                <a:close/>
              </a:path>
              <a:path w="11280140" h="5674995">
                <a:moveTo>
                  <a:pt x="2868295" y="5674995"/>
                </a:moveTo>
                <a:lnTo>
                  <a:pt x="2849245" y="5674995"/>
                </a:lnTo>
                <a:lnTo>
                  <a:pt x="2849245" y="5655945"/>
                </a:lnTo>
                <a:lnTo>
                  <a:pt x="2868295" y="5655945"/>
                </a:lnTo>
                <a:lnTo>
                  <a:pt x="2868295" y="5674995"/>
                </a:lnTo>
                <a:close/>
              </a:path>
              <a:path w="11280140" h="5674995">
                <a:moveTo>
                  <a:pt x="2830195" y="5674995"/>
                </a:moveTo>
                <a:lnTo>
                  <a:pt x="2811145" y="5674995"/>
                </a:lnTo>
                <a:lnTo>
                  <a:pt x="2811145" y="5655945"/>
                </a:lnTo>
                <a:lnTo>
                  <a:pt x="2830195" y="5655945"/>
                </a:lnTo>
                <a:lnTo>
                  <a:pt x="2830195" y="5674995"/>
                </a:lnTo>
                <a:close/>
              </a:path>
              <a:path w="11280140" h="5674995">
                <a:moveTo>
                  <a:pt x="2792095" y="5674995"/>
                </a:moveTo>
                <a:lnTo>
                  <a:pt x="2773045" y="5674995"/>
                </a:lnTo>
                <a:lnTo>
                  <a:pt x="2773045" y="5655945"/>
                </a:lnTo>
                <a:lnTo>
                  <a:pt x="2792095" y="5655945"/>
                </a:lnTo>
                <a:lnTo>
                  <a:pt x="2792095" y="5674995"/>
                </a:lnTo>
                <a:close/>
              </a:path>
              <a:path w="11280140" h="5674995">
                <a:moveTo>
                  <a:pt x="2753995" y="5674995"/>
                </a:moveTo>
                <a:lnTo>
                  <a:pt x="2734945" y="5674995"/>
                </a:lnTo>
                <a:lnTo>
                  <a:pt x="2734945" y="5655945"/>
                </a:lnTo>
                <a:lnTo>
                  <a:pt x="2753995" y="5655945"/>
                </a:lnTo>
                <a:lnTo>
                  <a:pt x="2753995" y="5674995"/>
                </a:lnTo>
                <a:close/>
              </a:path>
              <a:path w="11280140" h="5674995">
                <a:moveTo>
                  <a:pt x="2715895" y="5674995"/>
                </a:moveTo>
                <a:lnTo>
                  <a:pt x="2696845" y="5674995"/>
                </a:lnTo>
                <a:lnTo>
                  <a:pt x="2696845" y="5655945"/>
                </a:lnTo>
                <a:lnTo>
                  <a:pt x="2715895" y="5655945"/>
                </a:lnTo>
                <a:lnTo>
                  <a:pt x="2715895" y="5674995"/>
                </a:lnTo>
                <a:close/>
              </a:path>
              <a:path w="11280140" h="5674995">
                <a:moveTo>
                  <a:pt x="2677795" y="5674995"/>
                </a:moveTo>
                <a:lnTo>
                  <a:pt x="2658745" y="5674995"/>
                </a:lnTo>
                <a:lnTo>
                  <a:pt x="2658745" y="5655945"/>
                </a:lnTo>
                <a:lnTo>
                  <a:pt x="2677795" y="5655945"/>
                </a:lnTo>
                <a:lnTo>
                  <a:pt x="2677795" y="5674995"/>
                </a:lnTo>
                <a:close/>
              </a:path>
              <a:path w="11280140" h="5674995">
                <a:moveTo>
                  <a:pt x="2639695" y="5674995"/>
                </a:moveTo>
                <a:lnTo>
                  <a:pt x="2620645" y="5674995"/>
                </a:lnTo>
                <a:lnTo>
                  <a:pt x="2620645" y="5655945"/>
                </a:lnTo>
                <a:lnTo>
                  <a:pt x="2639695" y="5655945"/>
                </a:lnTo>
                <a:lnTo>
                  <a:pt x="2639695" y="5674995"/>
                </a:lnTo>
                <a:close/>
              </a:path>
              <a:path w="11280140" h="5674995">
                <a:moveTo>
                  <a:pt x="2601595" y="5674995"/>
                </a:moveTo>
                <a:lnTo>
                  <a:pt x="2582545" y="5674995"/>
                </a:lnTo>
                <a:lnTo>
                  <a:pt x="2582545" y="5655945"/>
                </a:lnTo>
                <a:lnTo>
                  <a:pt x="2601595" y="5655945"/>
                </a:lnTo>
                <a:lnTo>
                  <a:pt x="2601595" y="5674995"/>
                </a:lnTo>
                <a:close/>
              </a:path>
              <a:path w="11280140" h="5674995">
                <a:moveTo>
                  <a:pt x="2563495" y="5674995"/>
                </a:moveTo>
                <a:lnTo>
                  <a:pt x="2544445" y="5674995"/>
                </a:lnTo>
                <a:lnTo>
                  <a:pt x="2544445" y="5655945"/>
                </a:lnTo>
                <a:lnTo>
                  <a:pt x="2563495" y="5655945"/>
                </a:lnTo>
                <a:lnTo>
                  <a:pt x="2563495" y="5674995"/>
                </a:lnTo>
                <a:close/>
              </a:path>
              <a:path w="11280140" h="5674995">
                <a:moveTo>
                  <a:pt x="2525395" y="5674995"/>
                </a:moveTo>
                <a:lnTo>
                  <a:pt x="2506345" y="5674995"/>
                </a:lnTo>
                <a:lnTo>
                  <a:pt x="2506345" y="5655945"/>
                </a:lnTo>
                <a:lnTo>
                  <a:pt x="2525395" y="5655945"/>
                </a:lnTo>
                <a:lnTo>
                  <a:pt x="2525395" y="5674995"/>
                </a:lnTo>
                <a:close/>
              </a:path>
              <a:path w="11280140" h="5674995">
                <a:moveTo>
                  <a:pt x="2487295" y="5674995"/>
                </a:moveTo>
                <a:lnTo>
                  <a:pt x="2468245" y="5674995"/>
                </a:lnTo>
                <a:lnTo>
                  <a:pt x="2468245" y="5655945"/>
                </a:lnTo>
                <a:lnTo>
                  <a:pt x="2487295" y="5655945"/>
                </a:lnTo>
                <a:lnTo>
                  <a:pt x="2487295" y="5674995"/>
                </a:lnTo>
                <a:close/>
              </a:path>
              <a:path w="11280140" h="5674995">
                <a:moveTo>
                  <a:pt x="2449195" y="5674995"/>
                </a:moveTo>
                <a:lnTo>
                  <a:pt x="2430145" y="5674995"/>
                </a:lnTo>
                <a:lnTo>
                  <a:pt x="2430145" y="5655945"/>
                </a:lnTo>
                <a:lnTo>
                  <a:pt x="2449195" y="5655945"/>
                </a:lnTo>
                <a:lnTo>
                  <a:pt x="2449195" y="5674995"/>
                </a:lnTo>
                <a:close/>
              </a:path>
              <a:path w="11280140" h="5674995">
                <a:moveTo>
                  <a:pt x="2411095" y="5674995"/>
                </a:moveTo>
                <a:lnTo>
                  <a:pt x="2392045" y="5674995"/>
                </a:lnTo>
                <a:lnTo>
                  <a:pt x="2392045" y="5655945"/>
                </a:lnTo>
                <a:lnTo>
                  <a:pt x="2411095" y="5655945"/>
                </a:lnTo>
                <a:lnTo>
                  <a:pt x="2411095" y="5674995"/>
                </a:lnTo>
                <a:close/>
              </a:path>
              <a:path w="11280140" h="5674995">
                <a:moveTo>
                  <a:pt x="2372995" y="5674995"/>
                </a:moveTo>
                <a:lnTo>
                  <a:pt x="2353945" y="5674995"/>
                </a:lnTo>
                <a:lnTo>
                  <a:pt x="2353945" y="5655945"/>
                </a:lnTo>
                <a:lnTo>
                  <a:pt x="2372995" y="5655945"/>
                </a:lnTo>
                <a:lnTo>
                  <a:pt x="2372995" y="5674995"/>
                </a:lnTo>
                <a:close/>
              </a:path>
              <a:path w="11280140" h="5674995">
                <a:moveTo>
                  <a:pt x="2334895" y="5674995"/>
                </a:moveTo>
                <a:lnTo>
                  <a:pt x="2315845" y="5674995"/>
                </a:lnTo>
                <a:lnTo>
                  <a:pt x="2315845" y="5655945"/>
                </a:lnTo>
                <a:lnTo>
                  <a:pt x="2334895" y="5655945"/>
                </a:lnTo>
                <a:lnTo>
                  <a:pt x="2334895" y="5674995"/>
                </a:lnTo>
                <a:close/>
              </a:path>
              <a:path w="11280140" h="5674995">
                <a:moveTo>
                  <a:pt x="2296795" y="5674995"/>
                </a:moveTo>
                <a:lnTo>
                  <a:pt x="2277745" y="5674995"/>
                </a:lnTo>
                <a:lnTo>
                  <a:pt x="2277745" y="5655945"/>
                </a:lnTo>
                <a:lnTo>
                  <a:pt x="2296795" y="5655945"/>
                </a:lnTo>
                <a:lnTo>
                  <a:pt x="2296795" y="5674995"/>
                </a:lnTo>
                <a:close/>
              </a:path>
              <a:path w="11280140" h="5674995">
                <a:moveTo>
                  <a:pt x="2258695" y="5674995"/>
                </a:moveTo>
                <a:lnTo>
                  <a:pt x="2239645" y="5674995"/>
                </a:lnTo>
                <a:lnTo>
                  <a:pt x="2239645" y="5655945"/>
                </a:lnTo>
                <a:lnTo>
                  <a:pt x="2258695" y="5655945"/>
                </a:lnTo>
                <a:lnTo>
                  <a:pt x="2258695" y="5674995"/>
                </a:lnTo>
                <a:close/>
              </a:path>
              <a:path w="11280140" h="5674995">
                <a:moveTo>
                  <a:pt x="2220595" y="5674995"/>
                </a:moveTo>
                <a:lnTo>
                  <a:pt x="2201545" y="5674995"/>
                </a:lnTo>
                <a:lnTo>
                  <a:pt x="2201545" y="5655945"/>
                </a:lnTo>
                <a:lnTo>
                  <a:pt x="2220595" y="5655945"/>
                </a:lnTo>
                <a:lnTo>
                  <a:pt x="2220595" y="5674995"/>
                </a:lnTo>
                <a:close/>
              </a:path>
              <a:path w="11280140" h="5674995">
                <a:moveTo>
                  <a:pt x="2182495" y="5674995"/>
                </a:moveTo>
                <a:lnTo>
                  <a:pt x="2163445" y="5674995"/>
                </a:lnTo>
                <a:lnTo>
                  <a:pt x="2163445" y="5655945"/>
                </a:lnTo>
                <a:lnTo>
                  <a:pt x="2182495" y="5655945"/>
                </a:lnTo>
                <a:lnTo>
                  <a:pt x="2182495" y="5674995"/>
                </a:lnTo>
                <a:close/>
              </a:path>
              <a:path w="11280140" h="5674995">
                <a:moveTo>
                  <a:pt x="2144395" y="5674995"/>
                </a:moveTo>
                <a:lnTo>
                  <a:pt x="2125345" y="5674995"/>
                </a:lnTo>
                <a:lnTo>
                  <a:pt x="2125345" y="5655945"/>
                </a:lnTo>
                <a:lnTo>
                  <a:pt x="2144395" y="5655945"/>
                </a:lnTo>
                <a:lnTo>
                  <a:pt x="2144395" y="5674995"/>
                </a:lnTo>
                <a:close/>
              </a:path>
              <a:path w="11280140" h="5674995">
                <a:moveTo>
                  <a:pt x="2106295" y="5674995"/>
                </a:moveTo>
                <a:lnTo>
                  <a:pt x="2087245" y="5674995"/>
                </a:lnTo>
                <a:lnTo>
                  <a:pt x="2087245" y="5655945"/>
                </a:lnTo>
                <a:lnTo>
                  <a:pt x="2106295" y="5655945"/>
                </a:lnTo>
                <a:lnTo>
                  <a:pt x="2106295" y="5674995"/>
                </a:lnTo>
                <a:close/>
              </a:path>
              <a:path w="11280140" h="5674995">
                <a:moveTo>
                  <a:pt x="2068195" y="5674995"/>
                </a:moveTo>
                <a:lnTo>
                  <a:pt x="2049145" y="5674995"/>
                </a:lnTo>
                <a:lnTo>
                  <a:pt x="2049145" y="5655945"/>
                </a:lnTo>
                <a:lnTo>
                  <a:pt x="2068195" y="5655945"/>
                </a:lnTo>
                <a:lnTo>
                  <a:pt x="2068195" y="5674995"/>
                </a:lnTo>
                <a:close/>
              </a:path>
              <a:path w="11280140" h="5674995">
                <a:moveTo>
                  <a:pt x="2030095" y="5674995"/>
                </a:moveTo>
                <a:lnTo>
                  <a:pt x="2011045" y="5674995"/>
                </a:lnTo>
                <a:lnTo>
                  <a:pt x="2011045" y="5655945"/>
                </a:lnTo>
                <a:lnTo>
                  <a:pt x="2030095" y="5655945"/>
                </a:lnTo>
                <a:lnTo>
                  <a:pt x="2030095" y="5674995"/>
                </a:lnTo>
                <a:close/>
              </a:path>
              <a:path w="11280140" h="5674995">
                <a:moveTo>
                  <a:pt x="1991995" y="5674995"/>
                </a:moveTo>
                <a:lnTo>
                  <a:pt x="1972945" y="5674995"/>
                </a:lnTo>
                <a:lnTo>
                  <a:pt x="1972945" y="5655945"/>
                </a:lnTo>
                <a:lnTo>
                  <a:pt x="1991995" y="5655945"/>
                </a:lnTo>
                <a:lnTo>
                  <a:pt x="1991995" y="5674995"/>
                </a:lnTo>
                <a:close/>
              </a:path>
              <a:path w="11280140" h="5674995">
                <a:moveTo>
                  <a:pt x="1953895" y="5674995"/>
                </a:moveTo>
                <a:lnTo>
                  <a:pt x="1934845" y="5674995"/>
                </a:lnTo>
                <a:lnTo>
                  <a:pt x="1934845" y="5655945"/>
                </a:lnTo>
                <a:lnTo>
                  <a:pt x="1953895" y="5655945"/>
                </a:lnTo>
                <a:lnTo>
                  <a:pt x="1953895" y="5674995"/>
                </a:lnTo>
                <a:close/>
              </a:path>
              <a:path w="11280140" h="5674995">
                <a:moveTo>
                  <a:pt x="1915795" y="5674995"/>
                </a:moveTo>
                <a:lnTo>
                  <a:pt x="1896745" y="5674995"/>
                </a:lnTo>
                <a:lnTo>
                  <a:pt x="1896745" y="5655945"/>
                </a:lnTo>
                <a:lnTo>
                  <a:pt x="1915795" y="5655945"/>
                </a:lnTo>
                <a:lnTo>
                  <a:pt x="1915795" y="5674995"/>
                </a:lnTo>
                <a:close/>
              </a:path>
              <a:path w="11280140" h="5674995">
                <a:moveTo>
                  <a:pt x="1877695" y="5674995"/>
                </a:moveTo>
                <a:lnTo>
                  <a:pt x="1858645" y="5674995"/>
                </a:lnTo>
                <a:lnTo>
                  <a:pt x="1858645" y="5655945"/>
                </a:lnTo>
                <a:lnTo>
                  <a:pt x="1877695" y="5655945"/>
                </a:lnTo>
                <a:lnTo>
                  <a:pt x="1877695" y="5674995"/>
                </a:lnTo>
                <a:close/>
              </a:path>
              <a:path w="11280140" h="5674995">
                <a:moveTo>
                  <a:pt x="1839595" y="5674995"/>
                </a:moveTo>
                <a:lnTo>
                  <a:pt x="1820545" y="5674995"/>
                </a:lnTo>
                <a:lnTo>
                  <a:pt x="1820545" y="5655945"/>
                </a:lnTo>
                <a:lnTo>
                  <a:pt x="1839595" y="5655945"/>
                </a:lnTo>
                <a:lnTo>
                  <a:pt x="1839595" y="5674995"/>
                </a:lnTo>
                <a:close/>
              </a:path>
              <a:path w="11280140" h="5674995">
                <a:moveTo>
                  <a:pt x="1801495" y="5674995"/>
                </a:moveTo>
                <a:lnTo>
                  <a:pt x="1782445" y="5674995"/>
                </a:lnTo>
                <a:lnTo>
                  <a:pt x="1782445" y="5655945"/>
                </a:lnTo>
                <a:lnTo>
                  <a:pt x="1801495" y="5655945"/>
                </a:lnTo>
                <a:lnTo>
                  <a:pt x="1801495" y="5674995"/>
                </a:lnTo>
                <a:close/>
              </a:path>
              <a:path w="11280140" h="5674995">
                <a:moveTo>
                  <a:pt x="1763395" y="5674995"/>
                </a:moveTo>
                <a:lnTo>
                  <a:pt x="1744345" y="5674995"/>
                </a:lnTo>
                <a:lnTo>
                  <a:pt x="1744345" y="5655945"/>
                </a:lnTo>
                <a:lnTo>
                  <a:pt x="1763395" y="5655945"/>
                </a:lnTo>
                <a:lnTo>
                  <a:pt x="1763395" y="5674995"/>
                </a:lnTo>
                <a:close/>
              </a:path>
              <a:path w="11280140" h="5674995">
                <a:moveTo>
                  <a:pt x="1725295" y="5674995"/>
                </a:moveTo>
                <a:lnTo>
                  <a:pt x="1706245" y="5674995"/>
                </a:lnTo>
                <a:lnTo>
                  <a:pt x="1706245" y="5655945"/>
                </a:lnTo>
                <a:lnTo>
                  <a:pt x="1725295" y="5655945"/>
                </a:lnTo>
                <a:lnTo>
                  <a:pt x="1725295" y="5674995"/>
                </a:lnTo>
                <a:close/>
              </a:path>
              <a:path w="11280140" h="5674995">
                <a:moveTo>
                  <a:pt x="1687195" y="5674995"/>
                </a:moveTo>
                <a:lnTo>
                  <a:pt x="1668145" y="5674995"/>
                </a:lnTo>
                <a:lnTo>
                  <a:pt x="1668145" y="5655945"/>
                </a:lnTo>
                <a:lnTo>
                  <a:pt x="1687195" y="5655945"/>
                </a:lnTo>
                <a:lnTo>
                  <a:pt x="1687195" y="5674995"/>
                </a:lnTo>
                <a:close/>
              </a:path>
              <a:path w="11280140" h="5674995">
                <a:moveTo>
                  <a:pt x="1649095" y="5674995"/>
                </a:moveTo>
                <a:lnTo>
                  <a:pt x="1630045" y="5674995"/>
                </a:lnTo>
                <a:lnTo>
                  <a:pt x="1630045" y="5655945"/>
                </a:lnTo>
                <a:lnTo>
                  <a:pt x="1649095" y="5655945"/>
                </a:lnTo>
                <a:lnTo>
                  <a:pt x="1649095" y="5674995"/>
                </a:lnTo>
                <a:close/>
              </a:path>
              <a:path w="11280140" h="5674995">
                <a:moveTo>
                  <a:pt x="1610995" y="5674995"/>
                </a:moveTo>
                <a:lnTo>
                  <a:pt x="1591945" y="5674995"/>
                </a:lnTo>
                <a:lnTo>
                  <a:pt x="1591945" y="5655945"/>
                </a:lnTo>
                <a:lnTo>
                  <a:pt x="1610995" y="5655945"/>
                </a:lnTo>
                <a:lnTo>
                  <a:pt x="1610995" y="5674995"/>
                </a:lnTo>
                <a:close/>
              </a:path>
              <a:path w="11280140" h="5674995">
                <a:moveTo>
                  <a:pt x="1572895" y="5674995"/>
                </a:moveTo>
                <a:lnTo>
                  <a:pt x="1553845" y="5674995"/>
                </a:lnTo>
                <a:lnTo>
                  <a:pt x="1553845" y="5655945"/>
                </a:lnTo>
                <a:lnTo>
                  <a:pt x="1572895" y="5655945"/>
                </a:lnTo>
                <a:lnTo>
                  <a:pt x="1572895" y="5674995"/>
                </a:lnTo>
                <a:close/>
              </a:path>
              <a:path w="11280140" h="5674995">
                <a:moveTo>
                  <a:pt x="1534795" y="5674995"/>
                </a:moveTo>
                <a:lnTo>
                  <a:pt x="1515745" y="5674995"/>
                </a:lnTo>
                <a:lnTo>
                  <a:pt x="1515745" y="5655945"/>
                </a:lnTo>
                <a:lnTo>
                  <a:pt x="1534795" y="5655945"/>
                </a:lnTo>
                <a:lnTo>
                  <a:pt x="1534795" y="5674995"/>
                </a:lnTo>
                <a:close/>
              </a:path>
              <a:path w="11280140" h="5674995">
                <a:moveTo>
                  <a:pt x="1496695" y="5674995"/>
                </a:moveTo>
                <a:lnTo>
                  <a:pt x="1477645" y="5674995"/>
                </a:lnTo>
                <a:lnTo>
                  <a:pt x="1477645" y="5655945"/>
                </a:lnTo>
                <a:lnTo>
                  <a:pt x="1496695" y="5655945"/>
                </a:lnTo>
                <a:lnTo>
                  <a:pt x="1496695" y="5674995"/>
                </a:lnTo>
                <a:close/>
              </a:path>
              <a:path w="11280140" h="5674995">
                <a:moveTo>
                  <a:pt x="1458595" y="5674995"/>
                </a:moveTo>
                <a:lnTo>
                  <a:pt x="1439545" y="5674995"/>
                </a:lnTo>
                <a:lnTo>
                  <a:pt x="1439545" y="5655945"/>
                </a:lnTo>
                <a:lnTo>
                  <a:pt x="1458595" y="5655945"/>
                </a:lnTo>
                <a:lnTo>
                  <a:pt x="1458595" y="5674995"/>
                </a:lnTo>
                <a:close/>
              </a:path>
              <a:path w="11280140" h="5674995">
                <a:moveTo>
                  <a:pt x="1420495" y="5674995"/>
                </a:moveTo>
                <a:lnTo>
                  <a:pt x="1401445" y="5674995"/>
                </a:lnTo>
                <a:lnTo>
                  <a:pt x="1401445" y="5655945"/>
                </a:lnTo>
                <a:lnTo>
                  <a:pt x="1420495" y="5655945"/>
                </a:lnTo>
                <a:lnTo>
                  <a:pt x="1420495" y="5674995"/>
                </a:lnTo>
                <a:close/>
              </a:path>
              <a:path w="11280140" h="5674995">
                <a:moveTo>
                  <a:pt x="1382395" y="5674995"/>
                </a:moveTo>
                <a:lnTo>
                  <a:pt x="1363345" y="5674995"/>
                </a:lnTo>
                <a:lnTo>
                  <a:pt x="1363345" y="5655945"/>
                </a:lnTo>
                <a:lnTo>
                  <a:pt x="1382395" y="5655945"/>
                </a:lnTo>
                <a:lnTo>
                  <a:pt x="1382395" y="5674995"/>
                </a:lnTo>
                <a:close/>
              </a:path>
              <a:path w="11280140" h="5674995">
                <a:moveTo>
                  <a:pt x="1344295" y="5674995"/>
                </a:moveTo>
                <a:lnTo>
                  <a:pt x="1325245" y="5674995"/>
                </a:lnTo>
                <a:lnTo>
                  <a:pt x="1325245" y="5655945"/>
                </a:lnTo>
                <a:lnTo>
                  <a:pt x="1344295" y="5655945"/>
                </a:lnTo>
                <a:lnTo>
                  <a:pt x="1344295" y="5674995"/>
                </a:lnTo>
                <a:close/>
              </a:path>
              <a:path w="11280140" h="5674995">
                <a:moveTo>
                  <a:pt x="1306195" y="5674995"/>
                </a:moveTo>
                <a:lnTo>
                  <a:pt x="1287145" y="5674995"/>
                </a:lnTo>
                <a:lnTo>
                  <a:pt x="1287145" y="5655945"/>
                </a:lnTo>
                <a:lnTo>
                  <a:pt x="1306195" y="5655945"/>
                </a:lnTo>
                <a:lnTo>
                  <a:pt x="1306195" y="5674995"/>
                </a:lnTo>
                <a:close/>
              </a:path>
              <a:path w="11280140" h="5674995">
                <a:moveTo>
                  <a:pt x="1268095" y="5674995"/>
                </a:moveTo>
                <a:lnTo>
                  <a:pt x="1249045" y="5674995"/>
                </a:lnTo>
                <a:lnTo>
                  <a:pt x="1249045" y="5655945"/>
                </a:lnTo>
                <a:lnTo>
                  <a:pt x="1268095" y="5655945"/>
                </a:lnTo>
                <a:lnTo>
                  <a:pt x="1268095" y="5674995"/>
                </a:lnTo>
                <a:close/>
              </a:path>
              <a:path w="11280140" h="5674995">
                <a:moveTo>
                  <a:pt x="1229995" y="5674995"/>
                </a:moveTo>
                <a:lnTo>
                  <a:pt x="1210945" y="5674995"/>
                </a:lnTo>
                <a:lnTo>
                  <a:pt x="1210945" y="5655945"/>
                </a:lnTo>
                <a:lnTo>
                  <a:pt x="1229995" y="5655945"/>
                </a:lnTo>
                <a:lnTo>
                  <a:pt x="1229995" y="5674995"/>
                </a:lnTo>
                <a:close/>
              </a:path>
              <a:path w="11280140" h="5674995">
                <a:moveTo>
                  <a:pt x="1191895" y="5674995"/>
                </a:moveTo>
                <a:lnTo>
                  <a:pt x="1172845" y="5674995"/>
                </a:lnTo>
                <a:lnTo>
                  <a:pt x="1172845" y="5655945"/>
                </a:lnTo>
                <a:lnTo>
                  <a:pt x="1191895" y="5655945"/>
                </a:lnTo>
                <a:lnTo>
                  <a:pt x="1191895" y="5674995"/>
                </a:lnTo>
                <a:close/>
              </a:path>
              <a:path w="11280140" h="5674995">
                <a:moveTo>
                  <a:pt x="1153795" y="5674995"/>
                </a:moveTo>
                <a:lnTo>
                  <a:pt x="1134745" y="5674995"/>
                </a:lnTo>
                <a:lnTo>
                  <a:pt x="1134745" y="5655945"/>
                </a:lnTo>
                <a:lnTo>
                  <a:pt x="1153795" y="5655945"/>
                </a:lnTo>
                <a:lnTo>
                  <a:pt x="1153795" y="5674995"/>
                </a:lnTo>
                <a:close/>
              </a:path>
              <a:path w="11280140" h="5674995">
                <a:moveTo>
                  <a:pt x="1115695" y="5674995"/>
                </a:moveTo>
                <a:lnTo>
                  <a:pt x="1096645" y="5674995"/>
                </a:lnTo>
                <a:lnTo>
                  <a:pt x="1096645" y="5655945"/>
                </a:lnTo>
                <a:lnTo>
                  <a:pt x="1115695" y="5655945"/>
                </a:lnTo>
                <a:lnTo>
                  <a:pt x="1115695" y="5674995"/>
                </a:lnTo>
                <a:close/>
              </a:path>
              <a:path w="11280140" h="5674995">
                <a:moveTo>
                  <a:pt x="1077595" y="5674995"/>
                </a:moveTo>
                <a:lnTo>
                  <a:pt x="1058545" y="5674995"/>
                </a:lnTo>
                <a:lnTo>
                  <a:pt x="1058545" y="5655945"/>
                </a:lnTo>
                <a:lnTo>
                  <a:pt x="1077595" y="5655945"/>
                </a:lnTo>
                <a:lnTo>
                  <a:pt x="1077595" y="5674995"/>
                </a:lnTo>
                <a:close/>
              </a:path>
              <a:path w="11280140" h="5674995">
                <a:moveTo>
                  <a:pt x="1039494" y="5674995"/>
                </a:moveTo>
                <a:lnTo>
                  <a:pt x="1020444" y="5674995"/>
                </a:lnTo>
                <a:lnTo>
                  <a:pt x="1020444" y="5655945"/>
                </a:lnTo>
                <a:lnTo>
                  <a:pt x="1039494" y="5655945"/>
                </a:lnTo>
                <a:lnTo>
                  <a:pt x="1039494" y="5674995"/>
                </a:lnTo>
                <a:close/>
              </a:path>
              <a:path w="11280140" h="5674995">
                <a:moveTo>
                  <a:pt x="1001394" y="5674995"/>
                </a:moveTo>
                <a:lnTo>
                  <a:pt x="982344" y="5674995"/>
                </a:lnTo>
                <a:lnTo>
                  <a:pt x="982344" y="5655945"/>
                </a:lnTo>
                <a:lnTo>
                  <a:pt x="1001394" y="5655945"/>
                </a:lnTo>
                <a:lnTo>
                  <a:pt x="1001394" y="5674995"/>
                </a:lnTo>
                <a:close/>
              </a:path>
              <a:path w="11280140" h="5674995">
                <a:moveTo>
                  <a:pt x="963294" y="5674995"/>
                </a:moveTo>
                <a:lnTo>
                  <a:pt x="944244" y="5674995"/>
                </a:lnTo>
                <a:lnTo>
                  <a:pt x="944244" y="5655945"/>
                </a:lnTo>
                <a:lnTo>
                  <a:pt x="963294" y="5655945"/>
                </a:lnTo>
                <a:lnTo>
                  <a:pt x="963294" y="5674995"/>
                </a:lnTo>
                <a:close/>
              </a:path>
              <a:path w="11280140" h="5674995">
                <a:moveTo>
                  <a:pt x="925194" y="5674995"/>
                </a:moveTo>
                <a:lnTo>
                  <a:pt x="906144" y="5674995"/>
                </a:lnTo>
                <a:lnTo>
                  <a:pt x="906144" y="5655945"/>
                </a:lnTo>
                <a:lnTo>
                  <a:pt x="925194" y="5655945"/>
                </a:lnTo>
                <a:lnTo>
                  <a:pt x="925194" y="5674995"/>
                </a:lnTo>
                <a:close/>
              </a:path>
              <a:path w="11280140" h="5674995">
                <a:moveTo>
                  <a:pt x="887094" y="5674995"/>
                </a:moveTo>
                <a:lnTo>
                  <a:pt x="868044" y="5674995"/>
                </a:lnTo>
                <a:lnTo>
                  <a:pt x="868044" y="5655945"/>
                </a:lnTo>
                <a:lnTo>
                  <a:pt x="887094" y="5655945"/>
                </a:lnTo>
                <a:lnTo>
                  <a:pt x="887094" y="5674995"/>
                </a:lnTo>
                <a:close/>
              </a:path>
              <a:path w="11280140" h="5674995">
                <a:moveTo>
                  <a:pt x="848994" y="5674995"/>
                </a:moveTo>
                <a:lnTo>
                  <a:pt x="829944" y="5674995"/>
                </a:lnTo>
                <a:lnTo>
                  <a:pt x="829944" y="5655945"/>
                </a:lnTo>
                <a:lnTo>
                  <a:pt x="848994" y="5655945"/>
                </a:lnTo>
                <a:lnTo>
                  <a:pt x="848994" y="5674995"/>
                </a:lnTo>
                <a:close/>
              </a:path>
              <a:path w="11280140" h="5674995">
                <a:moveTo>
                  <a:pt x="810895" y="5674995"/>
                </a:moveTo>
                <a:lnTo>
                  <a:pt x="791845" y="5674995"/>
                </a:lnTo>
                <a:lnTo>
                  <a:pt x="791845" y="5655945"/>
                </a:lnTo>
                <a:lnTo>
                  <a:pt x="810895" y="5655945"/>
                </a:lnTo>
                <a:lnTo>
                  <a:pt x="810895" y="5674995"/>
                </a:lnTo>
                <a:close/>
              </a:path>
              <a:path w="11280140" h="5674995">
                <a:moveTo>
                  <a:pt x="772795" y="5674995"/>
                </a:moveTo>
                <a:lnTo>
                  <a:pt x="753745" y="5674995"/>
                </a:lnTo>
                <a:lnTo>
                  <a:pt x="753745" y="5655945"/>
                </a:lnTo>
                <a:lnTo>
                  <a:pt x="772795" y="5655945"/>
                </a:lnTo>
                <a:lnTo>
                  <a:pt x="772795" y="5674995"/>
                </a:lnTo>
                <a:close/>
              </a:path>
              <a:path w="11280140" h="5674995">
                <a:moveTo>
                  <a:pt x="734695" y="5674995"/>
                </a:moveTo>
                <a:lnTo>
                  <a:pt x="715645" y="5674995"/>
                </a:lnTo>
                <a:lnTo>
                  <a:pt x="715645" y="5655945"/>
                </a:lnTo>
                <a:lnTo>
                  <a:pt x="734695" y="5655945"/>
                </a:lnTo>
                <a:lnTo>
                  <a:pt x="734695" y="5674995"/>
                </a:lnTo>
                <a:close/>
              </a:path>
              <a:path w="11280140" h="5674995">
                <a:moveTo>
                  <a:pt x="696595" y="5674995"/>
                </a:moveTo>
                <a:lnTo>
                  <a:pt x="677545" y="5674995"/>
                </a:lnTo>
                <a:lnTo>
                  <a:pt x="677545" y="5655945"/>
                </a:lnTo>
                <a:lnTo>
                  <a:pt x="696595" y="5655945"/>
                </a:lnTo>
                <a:lnTo>
                  <a:pt x="696595" y="5674995"/>
                </a:lnTo>
                <a:close/>
              </a:path>
              <a:path w="11280140" h="5674995">
                <a:moveTo>
                  <a:pt x="658495" y="5674995"/>
                </a:moveTo>
                <a:lnTo>
                  <a:pt x="639445" y="5674995"/>
                </a:lnTo>
                <a:lnTo>
                  <a:pt x="639445" y="5655945"/>
                </a:lnTo>
                <a:lnTo>
                  <a:pt x="658495" y="5655945"/>
                </a:lnTo>
                <a:lnTo>
                  <a:pt x="658495" y="5674995"/>
                </a:lnTo>
                <a:close/>
              </a:path>
              <a:path w="11280140" h="5674995">
                <a:moveTo>
                  <a:pt x="620395" y="5674995"/>
                </a:moveTo>
                <a:lnTo>
                  <a:pt x="601345" y="5674995"/>
                </a:lnTo>
                <a:lnTo>
                  <a:pt x="601345" y="5655945"/>
                </a:lnTo>
                <a:lnTo>
                  <a:pt x="620395" y="5655945"/>
                </a:lnTo>
                <a:lnTo>
                  <a:pt x="620395" y="5674995"/>
                </a:lnTo>
                <a:close/>
              </a:path>
              <a:path w="11280140" h="5674995">
                <a:moveTo>
                  <a:pt x="582295" y="5674995"/>
                </a:moveTo>
                <a:lnTo>
                  <a:pt x="563245" y="5674995"/>
                </a:lnTo>
                <a:lnTo>
                  <a:pt x="563245" y="5655945"/>
                </a:lnTo>
                <a:lnTo>
                  <a:pt x="582295" y="5655945"/>
                </a:lnTo>
                <a:lnTo>
                  <a:pt x="582295" y="5674995"/>
                </a:lnTo>
                <a:close/>
              </a:path>
              <a:path w="11280140" h="5674995">
                <a:moveTo>
                  <a:pt x="544195" y="5674995"/>
                </a:moveTo>
                <a:lnTo>
                  <a:pt x="525145" y="5674995"/>
                </a:lnTo>
                <a:lnTo>
                  <a:pt x="525145" y="5655945"/>
                </a:lnTo>
                <a:lnTo>
                  <a:pt x="544195" y="5655945"/>
                </a:lnTo>
                <a:lnTo>
                  <a:pt x="544195" y="5674995"/>
                </a:lnTo>
                <a:close/>
              </a:path>
              <a:path w="11280140" h="5674995">
                <a:moveTo>
                  <a:pt x="506095" y="5674995"/>
                </a:moveTo>
                <a:lnTo>
                  <a:pt x="487045" y="5674995"/>
                </a:lnTo>
                <a:lnTo>
                  <a:pt x="487045" y="5655945"/>
                </a:lnTo>
                <a:lnTo>
                  <a:pt x="506095" y="5655945"/>
                </a:lnTo>
                <a:lnTo>
                  <a:pt x="506095" y="5674995"/>
                </a:lnTo>
                <a:close/>
              </a:path>
              <a:path w="11280140" h="5674995">
                <a:moveTo>
                  <a:pt x="467995" y="5674995"/>
                </a:moveTo>
                <a:lnTo>
                  <a:pt x="448945" y="5674995"/>
                </a:lnTo>
                <a:lnTo>
                  <a:pt x="448945" y="5655945"/>
                </a:lnTo>
                <a:lnTo>
                  <a:pt x="467995" y="5655945"/>
                </a:lnTo>
                <a:lnTo>
                  <a:pt x="467995" y="5674995"/>
                </a:lnTo>
                <a:close/>
              </a:path>
              <a:path w="11280140" h="5674995">
                <a:moveTo>
                  <a:pt x="429895" y="5674995"/>
                </a:moveTo>
                <a:lnTo>
                  <a:pt x="410845" y="5674995"/>
                </a:lnTo>
                <a:lnTo>
                  <a:pt x="410845" y="5655945"/>
                </a:lnTo>
                <a:lnTo>
                  <a:pt x="429895" y="5655945"/>
                </a:lnTo>
                <a:lnTo>
                  <a:pt x="429895" y="5674995"/>
                </a:lnTo>
                <a:close/>
              </a:path>
              <a:path w="11280140" h="5674995">
                <a:moveTo>
                  <a:pt x="391795" y="5674995"/>
                </a:moveTo>
                <a:lnTo>
                  <a:pt x="372745" y="5674995"/>
                </a:lnTo>
                <a:lnTo>
                  <a:pt x="372745" y="5655945"/>
                </a:lnTo>
                <a:lnTo>
                  <a:pt x="391795" y="5655945"/>
                </a:lnTo>
                <a:lnTo>
                  <a:pt x="391795" y="5674995"/>
                </a:lnTo>
                <a:close/>
              </a:path>
              <a:path w="11280140" h="5674995">
                <a:moveTo>
                  <a:pt x="353695" y="5674995"/>
                </a:moveTo>
                <a:lnTo>
                  <a:pt x="334645" y="5674995"/>
                </a:lnTo>
                <a:lnTo>
                  <a:pt x="334645" y="5655945"/>
                </a:lnTo>
                <a:lnTo>
                  <a:pt x="353695" y="5655945"/>
                </a:lnTo>
                <a:lnTo>
                  <a:pt x="353695" y="5674995"/>
                </a:lnTo>
                <a:close/>
              </a:path>
              <a:path w="11280140" h="5674995">
                <a:moveTo>
                  <a:pt x="315595" y="5674995"/>
                </a:moveTo>
                <a:lnTo>
                  <a:pt x="296545" y="5674995"/>
                </a:lnTo>
                <a:lnTo>
                  <a:pt x="296545" y="5655945"/>
                </a:lnTo>
                <a:lnTo>
                  <a:pt x="315595" y="5655945"/>
                </a:lnTo>
                <a:lnTo>
                  <a:pt x="315595" y="5674995"/>
                </a:lnTo>
                <a:close/>
              </a:path>
              <a:path w="11280140" h="5674995">
                <a:moveTo>
                  <a:pt x="277495" y="5674995"/>
                </a:moveTo>
                <a:lnTo>
                  <a:pt x="258445" y="5674995"/>
                </a:lnTo>
                <a:lnTo>
                  <a:pt x="258445" y="5655945"/>
                </a:lnTo>
                <a:lnTo>
                  <a:pt x="277495" y="5655945"/>
                </a:lnTo>
                <a:lnTo>
                  <a:pt x="277495" y="5674995"/>
                </a:lnTo>
                <a:close/>
              </a:path>
              <a:path w="11280140" h="5674995">
                <a:moveTo>
                  <a:pt x="239395" y="5674995"/>
                </a:moveTo>
                <a:lnTo>
                  <a:pt x="220345" y="5674995"/>
                </a:lnTo>
                <a:lnTo>
                  <a:pt x="220345" y="5655945"/>
                </a:lnTo>
                <a:lnTo>
                  <a:pt x="239395" y="5655945"/>
                </a:lnTo>
                <a:lnTo>
                  <a:pt x="239395" y="5674995"/>
                </a:lnTo>
                <a:close/>
              </a:path>
              <a:path w="11280140" h="5674995">
                <a:moveTo>
                  <a:pt x="201295" y="5674995"/>
                </a:moveTo>
                <a:lnTo>
                  <a:pt x="182245" y="5674995"/>
                </a:lnTo>
                <a:lnTo>
                  <a:pt x="182245" y="5655945"/>
                </a:lnTo>
                <a:lnTo>
                  <a:pt x="201295" y="5655945"/>
                </a:lnTo>
                <a:lnTo>
                  <a:pt x="201295" y="5674995"/>
                </a:lnTo>
                <a:close/>
              </a:path>
              <a:path w="11280140" h="5674995">
                <a:moveTo>
                  <a:pt x="163195" y="5674995"/>
                </a:moveTo>
                <a:lnTo>
                  <a:pt x="144145" y="5674995"/>
                </a:lnTo>
                <a:lnTo>
                  <a:pt x="144145" y="5655945"/>
                </a:lnTo>
                <a:lnTo>
                  <a:pt x="163195" y="5655945"/>
                </a:lnTo>
                <a:lnTo>
                  <a:pt x="163195" y="5674995"/>
                </a:lnTo>
                <a:close/>
              </a:path>
              <a:path w="11280140" h="5674995">
                <a:moveTo>
                  <a:pt x="125095" y="5674995"/>
                </a:moveTo>
                <a:lnTo>
                  <a:pt x="106045" y="5674995"/>
                </a:lnTo>
                <a:lnTo>
                  <a:pt x="106045" y="5655945"/>
                </a:lnTo>
                <a:lnTo>
                  <a:pt x="125095" y="5655945"/>
                </a:lnTo>
                <a:lnTo>
                  <a:pt x="125095" y="5674995"/>
                </a:lnTo>
                <a:close/>
              </a:path>
              <a:path w="11280140" h="5674995">
                <a:moveTo>
                  <a:pt x="86995" y="5674995"/>
                </a:moveTo>
                <a:lnTo>
                  <a:pt x="67945" y="5674995"/>
                </a:lnTo>
                <a:lnTo>
                  <a:pt x="67945" y="5655945"/>
                </a:lnTo>
                <a:lnTo>
                  <a:pt x="86995" y="5655945"/>
                </a:lnTo>
                <a:lnTo>
                  <a:pt x="86995" y="5674995"/>
                </a:lnTo>
                <a:close/>
              </a:path>
              <a:path w="11280140" h="5674995">
                <a:moveTo>
                  <a:pt x="48895" y="5674995"/>
                </a:moveTo>
                <a:lnTo>
                  <a:pt x="29844" y="5674995"/>
                </a:lnTo>
                <a:lnTo>
                  <a:pt x="29844" y="5655945"/>
                </a:lnTo>
                <a:lnTo>
                  <a:pt x="48895" y="5655945"/>
                </a:lnTo>
                <a:lnTo>
                  <a:pt x="48895" y="5674995"/>
                </a:lnTo>
                <a:close/>
              </a:path>
            </a:pathLst>
          </a:custGeom>
          <a:solidFill>
            <a:srgbClr val="EFCC04"/>
          </a:solidFill>
        </p:spPr>
        <p:txBody>
          <a:bodyPr wrap="square" lIns="0" tIns="0" rIns="0" bIns="0" rtlCol="0"/>
          <a:lstStyle/>
          <a:p/>
        </p:txBody>
      </p:sp>
      <p:sp>
        <p:nvSpPr>
          <p:cNvPr id="20" name="object 20"/>
          <p:cNvSpPr txBox="1"/>
          <p:nvPr/>
        </p:nvSpPr>
        <p:spPr>
          <a:xfrm>
            <a:off x="461009" y="724522"/>
            <a:ext cx="11111230" cy="60960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6FC0"/>
                </a:solidFill>
                <a:latin typeface="微软雅黑" panose="020B0503020204020204" charset="-122"/>
                <a:cs typeface="微软雅黑" panose="020B0503020204020204" charset="-122"/>
              </a:rPr>
              <a:t>（</a:t>
            </a:r>
            <a:r>
              <a:rPr lang="zh-CN" sz="1800" b="1" dirty="0">
                <a:solidFill>
                  <a:srgbClr val="006FC0"/>
                </a:solidFill>
                <a:latin typeface="微软雅黑" panose="020B0503020204020204" charset="-122"/>
                <a:cs typeface="微软雅黑" panose="020B0503020204020204" charset="-122"/>
              </a:rPr>
              <a:t>一</a:t>
            </a:r>
            <a:r>
              <a:rPr sz="1800" b="1" dirty="0">
                <a:solidFill>
                  <a:srgbClr val="006FC0"/>
                </a:solidFill>
                <a:latin typeface="微软雅黑" panose="020B0503020204020204" charset="-122"/>
                <a:cs typeface="微软雅黑" panose="020B0503020204020204" charset="-122"/>
              </a:rPr>
              <a:t>）</a:t>
            </a:r>
            <a:r>
              <a:rPr lang="zh-CN" sz="1800" b="1" dirty="0">
                <a:solidFill>
                  <a:srgbClr val="006FC0"/>
                </a:solidFill>
                <a:latin typeface="微软雅黑" panose="020B0503020204020204" charset="-122"/>
                <a:cs typeface="微软雅黑" panose="020B0503020204020204" charset="-122"/>
              </a:rPr>
              <a:t>负荷管理终端调试</a:t>
            </a:r>
            <a:endParaRPr sz="1800">
              <a:latin typeface="微软雅黑" panose="020B0503020204020204" charset="-122"/>
              <a:cs typeface="微软雅黑" panose="020B0503020204020204" charset="-122"/>
            </a:endParaRPr>
          </a:p>
          <a:p>
            <a:pPr marL="342265" marR="5080" indent="-285750">
              <a:lnSpc>
                <a:spcPct val="130000"/>
              </a:lnSpc>
              <a:buFont typeface="Wingdings" panose="05000000000000000000"/>
              <a:buChar char=""/>
              <a:tabLst>
                <a:tab pos="342265" algn="l"/>
              </a:tabLst>
            </a:pPr>
            <a:endParaRPr sz="1600">
              <a:latin typeface="微软雅黑" panose="020B0503020204020204" charset="-122"/>
              <a:cs typeface="微软雅黑" panose="020B0503020204020204" charset="-122"/>
            </a:endParaRPr>
          </a:p>
        </p:txBody>
      </p:sp>
      <p:sp>
        <p:nvSpPr>
          <p:cNvPr id="6" name="文本框 5"/>
          <p:cNvSpPr txBox="1"/>
          <p:nvPr/>
        </p:nvSpPr>
        <p:spPr>
          <a:xfrm>
            <a:off x="461010" y="1371600"/>
            <a:ext cx="10817860" cy="645160"/>
          </a:xfrm>
          <a:prstGeom prst="rect">
            <a:avLst/>
          </a:prstGeom>
          <a:noFill/>
        </p:spPr>
        <p:txBody>
          <a:bodyPr wrap="square" rtlCol="0">
            <a:spAutoFit/>
          </a:bodyPr>
          <a:p>
            <a:r>
              <a:rPr lang="en-US" altLang="zh-CN"/>
              <a:t>1</a:t>
            </a:r>
            <a:r>
              <a:rPr lang="zh-CN" altLang="en-US"/>
              <a:t>、负荷管理终端与分支装置通讯设置步骤：</a:t>
            </a:r>
            <a:endParaRPr lang="zh-CN" altLang="en-US"/>
          </a:p>
          <a:p>
            <a:r>
              <a:rPr lang="zh-CN" altLang="en-US"/>
              <a:t>主菜单</a:t>
            </a:r>
            <a:r>
              <a:rPr lang="en-US" altLang="zh-CN"/>
              <a:t>-</a:t>
            </a:r>
            <a:r>
              <a:rPr lang="zh-CN" altLang="en-US"/>
              <a:t>参数设置与查询</a:t>
            </a:r>
            <a:r>
              <a:rPr lang="en-US" altLang="zh-CN"/>
              <a:t>-</a:t>
            </a:r>
            <a:r>
              <a:rPr lang="zh-CN" altLang="en-US"/>
              <a:t>测量点参数设置</a:t>
            </a:r>
            <a:r>
              <a:rPr lang="en-US" altLang="zh-CN"/>
              <a:t>-</a:t>
            </a:r>
            <a:r>
              <a:rPr lang="zh-CN" altLang="en-US"/>
              <a:t>输入密码</a:t>
            </a:r>
            <a:r>
              <a:rPr lang="en-US" altLang="zh-CN"/>
              <a:t>000000</a:t>
            </a:r>
            <a:r>
              <a:rPr lang="zh-CN" altLang="en-US"/>
              <a:t>或</a:t>
            </a:r>
            <a:r>
              <a:rPr lang="en-US" altLang="zh-CN"/>
              <a:t>111111-</a:t>
            </a:r>
            <a:r>
              <a:rPr lang="zh-CN" altLang="en-US"/>
              <a:t>输入测量点</a:t>
            </a:r>
            <a:r>
              <a:rPr lang="en-US" altLang="zh-CN"/>
              <a:t>11-</a:t>
            </a:r>
            <a:r>
              <a:rPr lang="zh-CN" altLang="en-US"/>
              <a:t>设置参数</a:t>
            </a:r>
            <a:endParaRPr lang="zh-CN" altLang="en-US"/>
          </a:p>
        </p:txBody>
      </p:sp>
      <p:sp>
        <p:nvSpPr>
          <p:cNvPr id="7" name="文本框 6"/>
          <p:cNvSpPr txBox="1"/>
          <p:nvPr/>
        </p:nvSpPr>
        <p:spPr>
          <a:xfrm>
            <a:off x="461010" y="3886200"/>
            <a:ext cx="4437380" cy="645160"/>
          </a:xfrm>
          <a:prstGeom prst="rect">
            <a:avLst/>
          </a:prstGeom>
          <a:noFill/>
        </p:spPr>
        <p:txBody>
          <a:bodyPr wrap="none" rtlCol="0">
            <a:spAutoFit/>
          </a:bodyPr>
          <a:p>
            <a:r>
              <a:rPr lang="en-US" altLang="zh-CN"/>
              <a:t>2</a:t>
            </a:r>
            <a:r>
              <a:rPr lang="zh-CN" altLang="en-US"/>
              <a:t>、负荷管理终端查询数据步骤：</a:t>
            </a:r>
            <a:endParaRPr lang="zh-CN" altLang="en-US"/>
          </a:p>
          <a:p>
            <a:r>
              <a:rPr lang="zh-CN" altLang="en-US"/>
              <a:t>主菜单</a:t>
            </a:r>
            <a:r>
              <a:rPr lang="en-US" altLang="zh-CN"/>
              <a:t>-</a:t>
            </a:r>
            <a:r>
              <a:rPr lang="zh-CN" altLang="en-US"/>
              <a:t>实时数据</a:t>
            </a:r>
            <a:r>
              <a:rPr lang="en-US" altLang="zh-CN"/>
              <a:t>-</a:t>
            </a:r>
            <a:r>
              <a:rPr lang="zh-CN" altLang="en-US"/>
              <a:t>输入需要查询的测量点号</a:t>
            </a:r>
            <a:endParaRPr lang="zh-CN" altLang="en-US"/>
          </a:p>
        </p:txBody>
      </p:sp>
      <p:pic>
        <p:nvPicPr>
          <p:cNvPr id="11" name="图片 10"/>
          <p:cNvPicPr>
            <a:picLocks noChangeAspect="1"/>
          </p:cNvPicPr>
          <p:nvPr/>
        </p:nvPicPr>
        <p:blipFill>
          <a:blip r:embed="rId1"/>
          <a:stretch>
            <a:fillRect/>
          </a:stretch>
        </p:blipFill>
        <p:spPr>
          <a:xfrm>
            <a:off x="914400" y="2057400"/>
            <a:ext cx="1657350" cy="1660525"/>
          </a:xfrm>
          <a:prstGeom prst="rect">
            <a:avLst/>
          </a:prstGeom>
        </p:spPr>
      </p:pic>
      <p:pic>
        <p:nvPicPr>
          <p:cNvPr id="13" name="图片 12"/>
          <p:cNvPicPr>
            <a:picLocks noChangeAspect="1"/>
          </p:cNvPicPr>
          <p:nvPr/>
        </p:nvPicPr>
        <p:blipFill>
          <a:blip r:embed="rId2"/>
          <a:stretch>
            <a:fillRect/>
          </a:stretch>
        </p:blipFill>
        <p:spPr>
          <a:xfrm>
            <a:off x="2743200" y="2054225"/>
            <a:ext cx="1704975" cy="1657985"/>
          </a:xfrm>
          <a:prstGeom prst="rect">
            <a:avLst/>
          </a:prstGeom>
        </p:spPr>
      </p:pic>
      <p:pic>
        <p:nvPicPr>
          <p:cNvPr id="14" name="图片 13"/>
          <p:cNvPicPr>
            <a:picLocks noChangeAspect="1"/>
          </p:cNvPicPr>
          <p:nvPr/>
        </p:nvPicPr>
        <p:blipFill>
          <a:blip r:embed="rId3"/>
          <a:stretch>
            <a:fillRect/>
          </a:stretch>
        </p:blipFill>
        <p:spPr>
          <a:xfrm>
            <a:off x="4648200" y="2054225"/>
            <a:ext cx="1704975" cy="1666875"/>
          </a:xfrm>
          <a:prstGeom prst="rect">
            <a:avLst/>
          </a:prstGeom>
        </p:spPr>
      </p:pic>
      <p:pic>
        <p:nvPicPr>
          <p:cNvPr id="15" name="图片 14"/>
          <p:cNvPicPr>
            <a:picLocks noChangeAspect="1"/>
          </p:cNvPicPr>
          <p:nvPr/>
        </p:nvPicPr>
        <p:blipFill>
          <a:blip r:embed="rId4"/>
          <a:stretch>
            <a:fillRect/>
          </a:stretch>
        </p:blipFill>
        <p:spPr>
          <a:xfrm>
            <a:off x="952500" y="4572000"/>
            <a:ext cx="1581150" cy="1600200"/>
          </a:xfrm>
          <a:prstGeom prst="rect">
            <a:avLst/>
          </a:prstGeom>
        </p:spPr>
      </p:pic>
      <p:pic>
        <p:nvPicPr>
          <p:cNvPr id="16" name="图片 15"/>
          <p:cNvPicPr>
            <a:picLocks noChangeAspect="1"/>
          </p:cNvPicPr>
          <p:nvPr/>
        </p:nvPicPr>
        <p:blipFill>
          <a:blip r:embed="rId5"/>
          <a:stretch>
            <a:fillRect/>
          </a:stretch>
        </p:blipFill>
        <p:spPr>
          <a:xfrm>
            <a:off x="2828925" y="4572000"/>
            <a:ext cx="1619250" cy="1600835"/>
          </a:xfrm>
          <a:prstGeom prst="rect">
            <a:avLst/>
          </a:prstGeom>
        </p:spPr>
      </p:pic>
      <p:pic>
        <p:nvPicPr>
          <p:cNvPr id="17" name="图片 16"/>
          <p:cNvPicPr>
            <a:picLocks noChangeAspect="1"/>
          </p:cNvPicPr>
          <p:nvPr/>
        </p:nvPicPr>
        <p:blipFill>
          <a:blip r:embed="rId6"/>
          <a:stretch>
            <a:fillRect/>
          </a:stretch>
        </p:blipFill>
        <p:spPr>
          <a:xfrm>
            <a:off x="4743450" y="4572000"/>
            <a:ext cx="1694815" cy="1600835"/>
          </a:xfrm>
          <a:prstGeom prst="rect">
            <a:avLst/>
          </a:prstGeom>
        </p:spPr>
      </p:pic>
      <p:pic>
        <p:nvPicPr>
          <p:cNvPr id="18" name="图片 17"/>
          <p:cNvPicPr>
            <a:picLocks noChangeAspect="1"/>
          </p:cNvPicPr>
          <p:nvPr/>
        </p:nvPicPr>
        <p:blipFill>
          <a:blip r:embed="rId7"/>
          <a:stretch>
            <a:fillRect/>
          </a:stretch>
        </p:blipFill>
        <p:spPr>
          <a:xfrm>
            <a:off x="6553200" y="2054225"/>
            <a:ext cx="1809115" cy="16687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5" y="110464"/>
            <a:ext cx="2768600" cy="381635"/>
          </a:xfrm>
          <a:prstGeom prst="rect">
            <a:avLst/>
          </a:prstGeom>
        </p:spPr>
        <p:txBody>
          <a:bodyPr vert="horz" wrap="square" lIns="0" tIns="12700" rIns="0" bIns="0" rtlCol="0">
            <a:spAutoFit/>
          </a:bodyPr>
          <a:lstStyle/>
          <a:p>
            <a:pPr marL="12700">
              <a:lnSpc>
                <a:spcPct val="100000"/>
              </a:lnSpc>
              <a:spcBef>
                <a:spcPts val="100"/>
              </a:spcBef>
            </a:pPr>
            <a:r>
              <a:rPr lang="zh-CN" altLang="en-US" sz="2400">
                <a:solidFill>
                  <a:schemeClr val="accent1"/>
                </a:solidFill>
                <a:effectLst>
                  <a:outerShdw blurRad="38100" dist="25400" dir="5400000" algn="ctr" rotWithShape="0">
                    <a:srgbClr val="6E747A">
                      <a:alpha val="43000"/>
                    </a:srgbClr>
                  </a:outerShdw>
                </a:effectLst>
                <a:sym typeface="+mn-ea"/>
              </a:rPr>
              <a:t>七、设备调试</a:t>
            </a:r>
            <a:endParaRPr sz="2400"/>
          </a:p>
        </p:txBody>
      </p:sp>
      <p:sp>
        <p:nvSpPr>
          <p:cNvPr id="3" name="object 3"/>
          <p:cNvSpPr/>
          <p:nvPr/>
        </p:nvSpPr>
        <p:spPr>
          <a:xfrm>
            <a:off x="372745" y="1125219"/>
            <a:ext cx="11280140" cy="5674995"/>
          </a:xfrm>
          <a:custGeom>
            <a:avLst/>
            <a:gdLst/>
            <a:ahLst/>
            <a:cxnLst/>
            <a:rect l="l" t="t" r="r" b="b"/>
            <a:pathLst>
              <a:path w="11280140" h="5674995">
                <a:moveTo>
                  <a:pt x="9525" y="5665470"/>
                </a:moveTo>
                <a:lnTo>
                  <a:pt x="0" y="5665470"/>
                </a:lnTo>
                <a:lnTo>
                  <a:pt x="0" y="5646420"/>
                </a:lnTo>
                <a:lnTo>
                  <a:pt x="19050" y="5646420"/>
                </a:lnTo>
                <a:lnTo>
                  <a:pt x="19050" y="5655945"/>
                </a:lnTo>
                <a:lnTo>
                  <a:pt x="9525" y="5655945"/>
                </a:lnTo>
                <a:lnTo>
                  <a:pt x="9525" y="5665470"/>
                </a:lnTo>
                <a:close/>
              </a:path>
              <a:path w="11280140" h="5674995">
                <a:moveTo>
                  <a:pt x="10794" y="5674995"/>
                </a:moveTo>
                <a:lnTo>
                  <a:pt x="9525" y="5674995"/>
                </a:lnTo>
                <a:lnTo>
                  <a:pt x="9525" y="5655945"/>
                </a:lnTo>
                <a:lnTo>
                  <a:pt x="10794" y="5655945"/>
                </a:lnTo>
                <a:lnTo>
                  <a:pt x="10794" y="5674995"/>
                </a:lnTo>
                <a:close/>
              </a:path>
              <a:path w="11280140" h="5674995">
                <a:moveTo>
                  <a:pt x="19050" y="5665470"/>
                </a:moveTo>
                <a:lnTo>
                  <a:pt x="10794" y="5665470"/>
                </a:lnTo>
                <a:lnTo>
                  <a:pt x="10794" y="5655945"/>
                </a:lnTo>
                <a:lnTo>
                  <a:pt x="19050" y="5655945"/>
                </a:lnTo>
                <a:lnTo>
                  <a:pt x="19050" y="5665470"/>
                </a:lnTo>
                <a:close/>
              </a:path>
              <a:path w="11280140" h="5674995">
                <a:moveTo>
                  <a:pt x="19050" y="5627370"/>
                </a:moveTo>
                <a:lnTo>
                  <a:pt x="0" y="5627370"/>
                </a:lnTo>
                <a:lnTo>
                  <a:pt x="0" y="5608320"/>
                </a:lnTo>
                <a:lnTo>
                  <a:pt x="19050" y="5608320"/>
                </a:lnTo>
                <a:lnTo>
                  <a:pt x="19050" y="5627370"/>
                </a:lnTo>
                <a:close/>
              </a:path>
              <a:path w="11280140" h="5674995">
                <a:moveTo>
                  <a:pt x="19050" y="5589270"/>
                </a:moveTo>
                <a:lnTo>
                  <a:pt x="0" y="5589270"/>
                </a:lnTo>
                <a:lnTo>
                  <a:pt x="0" y="5570220"/>
                </a:lnTo>
                <a:lnTo>
                  <a:pt x="19050" y="5570220"/>
                </a:lnTo>
                <a:lnTo>
                  <a:pt x="19050" y="5589270"/>
                </a:lnTo>
                <a:close/>
              </a:path>
              <a:path w="11280140" h="5674995">
                <a:moveTo>
                  <a:pt x="19050" y="5551170"/>
                </a:moveTo>
                <a:lnTo>
                  <a:pt x="0" y="5551170"/>
                </a:lnTo>
                <a:lnTo>
                  <a:pt x="0" y="5532120"/>
                </a:lnTo>
                <a:lnTo>
                  <a:pt x="19050" y="5532120"/>
                </a:lnTo>
                <a:lnTo>
                  <a:pt x="19050" y="5551170"/>
                </a:lnTo>
                <a:close/>
              </a:path>
              <a:path w="11280140" h="5674995">
                <a:moveTo>
                  <a:pt x="19050" y="5513070"/>
                </a:moveTo>
                <a:lnTo>
                  <a:pt x="0" y="5513070"/>
                </a:lnTo>
                <a:lnTo>
                  <a:pt x="0" y="5494020"/>
                </a:lnTo>
                <a:lnTo>
                  <a:pt x="19050" y="5494020"/>
                </a:lnTo>
                <a:lnTo>
                  <a:pt x="19050" y="5513070"/>
                </a:lnTo>
                <a:close/>
              </a:path>
              <a:path w="11280140" h="5674995">
                <a:moveTo>
                  <a:pt x="19050" y="5474970"/>
                </a:moveTo>
                <a:lnTo>
                  <a:pt x="0" y="5474970"/>
                </a:lnTo>
                <a:lnTo>
                  <a:pt x="0" y="5455920"/>
                </a:lnTo>
                <a:lnTo>
                  <a:pt x="19050" y="5455920"/>
                </a:lnTo>
                <a:lnTo>
                  <a:pt x="19050" y="5474970"/>
                </a:lnTo>
                <a:close/>
              </a:path>
              <a:path w="11280140" h="5674995">
                <a:moveTo>
                  <a:pt x="19050" y="5436870"/>
                </a:moveTo>
                <a:lnTo>
                  <a:pt x="0" y="5436870"/>
                </a:lnTo>
                <a:lnTo>
                  <a:pt x="0" y="5417820"/>
                </a:lnTo>
                <a:lnTo>
                  <a:pt x="19050" y="5417820"/>
                </a:lnTo>
                <a:lnTo>
                  <a:pt x="19050" y="5436870"/>
                </a:lnTo>
                <a:close/>
              </a:path>
              <a:path w="11280140" h="5674995">
                <a:moveTo>
                  <a:pt x="19050" y="5398770"/>
                </a:moveTo>
                <a:lnTo>
                  <a:pt x="0" y="5398770"/>
                </a:lnTo>
                <a:lnTo>
                  <a:pt x="0" y="5379720"/>
                </a:lnTo>
                <a:lnTo>
                  <a:pt x="19050" y="5379720"/>
                </a:lnTo>
                <a:lnTo>
                  <a:pt x="19050" y="5398770"/>
                </a:lnTo>
                <a:close/>
              </a:path>
              <a:path w="11280140" h="5674995">
                <a:moveTo>
                  <a:pt x="19050" y="5360670"/>
                </a:moveTo>
                <a:lnTo>
                  <a:pt x="0" y="5360670"/>
                </a:lnTo>
                <a:lnTo>
                  <a:pt x="0" y="5341620"/>
                </a:lnTo>
                <a:lnTo>
                  <a:pt x="19050" y="5341620"/>
                </a:lnTo>
                <a:lnTo>
                  <a:pt x="19050" y="5360670"/>
                </a:lnTo>
                <a:close/>
              </a:path>
              <a:path w="11280140" h="5674995">
                <a:moveTo>
                  <a:pt x="19050" y="5322570"/>
                </a:moveTo>
                <a:lnTo>
                  <a:pt x="0" y="5322570"/>
                </a:lnTo>
                <a:lnTo>
                  <a:pt x="0" y="5303520"/>
                </a:lnTo>
                <a:lnTo>
                  <a:pt x="19050" y="5303520"/>
                </a:lnTo>
                <a:lnTo>
                  <a:pt x="19050" y="5322570"/>
                </a:lnTo>
                <a:close/>
              </a:path>
              <a:path w="11280140" h="5674995">
                <a:moveTo>
                  <a:pt x="19050" y="5284470"/>
                </a:moveTo>
                <a:lnTo>
                  <a:pt x="0" y="5284470"/>
                </a:lnTo>
                <a:lnTo>
                  <a:pt x="0" y="5265420"/>
                </a:lnTo>
                <a:lnTo>
                  <a:pt x="19050" y="5265420"/>
                </a:lnTo>
                <a:lnTo>
                  <a:pt x="19050" y="5284470"/>
                </a:lnTo>
                <a:close/>
              </a:path>
              <a:path w="11280140" h="5674995">
                <a:moveTo>
                  <a:pt x="19050" y="5246370"/>
                </a:moveTo>
                <a:lnTo>
                  <a:pt x="0" y="5246370"/>
                </a:lnTo>
                <a:lnTo>
                  <a:pt x="0" y="5227320"/>
                </a:lnTo>
                <a:lnTo>
                  <a:pt x="19050" y="5227320"/>
                </a:lnTo>
                <a:lnTo>
                  <a:pt x="19050" y="5246370"/>
                </a:lnTo>
                <a:close/>
              </a:path>
              <a:path w="11280140" h="5674995">
                <a:moveTo>
                  <a:pt x="19050" y="5208270"/>
                </a:moveTo>
                <a:lnTo>
                  <a:pt x="0" y="5208270"/>
                </a:lnTo>
                <a:lnTo>
                  <a:pt x="0" y="5189220"/>
                </a:lnTo>
                <a:lnTo>
                  <a:pt x="19050" y="5189220"/>
                </a:lnTo>
                <a:lnTo>
                  <a:pt x="19050" y="5208270"/>
                </a:lnTo>
                <a:close/>
              </a:path>
              <a:path w="11280140" h="5674995">
                <a:moveTo>
                  <a:pt x="19050" y="5170170"/>
                </a:moveTo>
                <a:lnTo>
                  <a:pt x="0" y="5170170"/>
                </a:lnTo>
                <a:lnTo>
                  <a:pt x="0" y="5151120"/>
                </a:lnTo>
                <a:lnTo>
                  <a:pt x="19050" y="5151120"/>
                </a:lnTo>
                <a:lnTo>
                  <a:pt x="19050" y="5170170"/>
                </a:lnTo>
                <a:close/>
              </a:path>
              <a:path w="11280140" h="5674995">
                <a:moveTo>
                  <a:pt x="19050" y="5132070"/>
                </a:moveTo>
                <a:lnTo>
                  <a:pt x="0" y="5132070"/>
                </a:lnTo>
                <a:lnTo>
                  <a:pt x="0" y="5113020"/>
                </a:lnTo>
                <a:lnTo>
                  <a:pt x="19050" y="5113020"/>
                </a:lnTo>
                <a:lnTo>
                  <a:pt x="19050" y="5132070"/>
                </a:lnTo>
                <a:close/>
              </a:path>
              <a:path w="11280140" h="5674995">
                <a:moveTo>
                  <a:pt x="19050" y="5093970"/>
                </a:moveTo>
                <a:lnTo>
                  <a:pt x="0" y="5093970"/>
                </a:lnTo>
                <a:lnTo>
                  <a:pt x="0" y="5074920"/>
                </a:lnTo>
                <a:lnTo>
                  <a:pt x="19050" y="5074920"/>
                </a:lnTo>
                <a:lnTo>
                  <a:pt x="19050" y="5093970"/>
                </a:lnTo>
                <a:close/>
              </a:path>
              <a:path w="11280140" h="5674995">
                <a:moveTo>
                  <a:pt x="19050" y="5055870"/>
                </a:moveTo>
                <a:lnTo>
                  <a:pt x="0" y="5055870"/>
                </a:lnTo>
                <a:lnTo>
                  <a:pt x="0" y="5036820"/>
                </a:lnTo>
                <a:lnTo>
                  <a:pt x="19050" y="5036820"/>
                </a:lnTo>
                <a:lnTo>
                  <a:pt x="19050" y="5055870"/>
                </a:lnTo>
                <a:close/>
              </a:path>
              <a:path w="11280140" h="5674995">
                <a:moveTo>
                  <a:pt x="19050" y="5017770"/>
                </a:moveTo>
                <a:lnTo>
                  <a:pt x="0" y="5017770"/>
                </a:lnTo>
                <a:lnTo>
                  <a:pt x="0" y="4998720"/>
                </a:lnTo>
                <a:lnTo>
                  <a:pt x="19050" y="4998720"/>
                </a:lnTo>
                <a:lnTo>
                  <a:pt x="19050" y="5017770"/>
                </a:lnTo>
                <a:close/>
              </a:path>
              <a:path w="11280140" h="5674995">
                <a:moveTo>
                  <a:pt x="19050" y="4979670"/>
                </a:moveTo>
                <a:lnTo>
                  <a:pt x="0" y="4979670"/>
                </a:lnTo>
                <a:lnTo>
                  <a:pt x="0" y="4960620"/>
                </a:lnTo>
                <a:lnTo>
                  <a:pt x="19050" y="4960620"/>
                </a:lnTo>
                <a:lnTo>
                  <a:pt x="19050" y="4979670"/>
                </a:lnTo>
                <a:close/>
              </a:path>
              <a:path w="11280140" h="5674995">
                <a:moveTo>
                  <a:pt x="19050" y="4941570"/>
                </a:moveTo>
                <a:lnTo>
                  <a:pt x="0" y="4941570"/>
                </a:lnTo>
                <a:lnTo>
                  <a:pt x="0" y="4922520"/>
                </a:lnTo>
                <a:lnTo>
                  <a:pt x="19050" y="4922520"/>
                </a:lnTo>
                <a:lnTo>
                  <a:pt x="19050" y="4941570"/>
                </a:lnTo>
                <a:close/>
              </a:path>
              <a:path w="11280140" h="5674995">
                <a:moveTo>
                  <a:pt x="19050" y="4903470"/>
                </a:moveTo>
                <a:lnTo>
                  <a:pt x="0" y="4903470"/>
                </a:lnTo>
                <a:lnTo>
                  <a:pt x="0" y="4884420"/>
                </a:lnTo>
                <a:lnTo>
                  <a:pt x="19050" y="4884420"/>
                </a:lnTo>
                <a:lnTo>
                  <a:pt x="19050" y="4903470"/>
                </a:lnTo>
                <a:close/>
              </a:path>
              <a:path w="11280140" h="5674995">
                <a:moveTo>
                  <a:pt x="19050" y="4865370"/>
                </a:moveTo>
                <a:lnTo>
                  <a:pt x="0" y="4865370"/>
                </a:lnTo>
                <a:lnTo>
                  <a:pt x="0" y="4846320"/>
                </a:lnTo>
                <a:lnTo>
                  <a:pt x="19050" y="4846320"/>
                </a:lnTo>
                <a:lnTo>
                  <a:pt x="19050" y="4865370"/>
                </a:lnTo>
                <a:close/>
              </a:path>
              <a:path w="11280140" h="5674995">
                <a:moveTo>
                  <a:pt x="19050" y="4827270"/>
                </a:moveTo>
                <a:lnTo>
                  <a:pt x="0" y="4827270"/>
                </a:lnTo>
                <a:lnTo>
                  <a:pt x="0" y="4808220"/>
                </a:lnTo>
                <a:lnTo>
                  <a:pt x="19050" y="4808220"/>
                </a:lnTo>
                <a:lnTo>
                  <a:pt x="19050" y="4827270"/>
                </a:lnTo>
                <a:close/>
              </a:path>
              <a:path w="11280140" h="5674995">
                <a:moveTo>
                  <a:pt x="19050" y="4789170"/>
                </a:moveTo>
                <a:lnTo>
                  <a:pt x="0" y="4789170"/>
                </a:lnTo>
                <a:lnTo>
                  <a:pt x="0" y="4770120"/>
                </a:lnTo>
                <a:lnTo>
                  <a:pt x="19050" y="4770120"/>
                </a:lnTo>
                <a:lnTo>
                  <a:pt x="19050" y="4789170"/>
                </a:lnTo>
                <a:close/>
              </a:path>
              <a:path w="11280140" h="5674995">
                <a:moveTo>
                  <a:pt x="19050" y="4751070"/>
                </a:moveTo>
                <a:lnTo>
                  <a:pt x="0" y="4751070"/>
                </a:lnTo>
                <a:lnTo>
                  <a:pt x="0" y="4732020"/>
                </a:lnTo>
                <a:lnTo>
                  <a:pt x="19050" y="4732020"/>
                </a:lnTo>
                <a:lnTo>
                  <a:pt x="19050" y="4751070"/>
                </a:lnTo>
                <a:close/>
              </a:path>
              <a:path w="11280140" h="5674995">
                <a:moveTo>
                  <a:pt x="19050" y="4712970"/>
                </a:moveTo>
                <a:lnTo>
                  <a:pt x="0" y="4712970"/>
                </a:lnTo>
                <a:lnTo>
                  <a:pt x="0" y="4693920"/>
                </a:lnTo>
                <a:lnTo>
                  <a:pt x="19050" y="4693920"/>
                </a:lnTo>
                <a:lnTo>
                  <a:pt x="19050" y="4712970"/>
                </a:lnTo>
                <a:close/>
              </a:path>
              <a:path w="11280140" h="5674995">
                <a:moveTo>
                  <a:pt x="19050" y="4674870"/>
                </a:moveTo>
                <a:lnTo>
                  <a:pt x="0" y="4674870"/>
                </a:lnTo>
                <a:lnTo>
                  <a:pt x="0" y="4655820"/>
                </a:lnTo>
                <a:lnTo>
                  <a:pt x="19050" y="4655820"/>
                </a:lnTo>
                <a:lnTo>
                  <a:pt x="19050" y="4674870"/>
                </a:lnTo>
                <a:close/>
              </a:path>
              <a:path w="11280140" h="5674995">
                <a:moveTo>
                  <a:pt x="19050" y="4636770"/>
                </a:moveTo>
                <a:lnTo>
                  <a:pt x="0" y="4636770"/>
                </a:lnTo>
                <a:lnTo>
                  <a:pt x="0" y="4617720"/>
                </a:lnTo>
                <a:lnTo>
                  <a:pt x="19050" y="4617720"/>
                </a:lnTo>
                <a:lnTo>
                  <a:pt x="19050" y="4636770"/>
                </a:lnTo>
                <a:close/>
              </a:path>
              <a:path w="11280140" h="5674995">
                <a:moveTo>
                  <a:pt x="19050" y="4598670"/>
                </a:moveTo>
                <a:lnTo>
                  <a:pt x="0" y="4598670"/>
                </a:lnTo>
                <a:lnTo>
                  <a:pt x="0" y="4579620"/>
                </a:lnTo>
                <a:lnTo>
                  <a:pt x="19050" y="4579620"/>
                </a:lnTo>
                <a:lnTo>
                  <a:pt x="19050" y="4598670"/>
                </a:lnTo>
                <a:close/>
              </a:path>
              <a:path w="11280140" h="5674995">
                <a:moveTo>
                  <a:pt x="19050" y="4560570"/>
                </a:moveTo>
                <a:lnTo>
                  <a:pt x="0" y="4560570"/>
                </a:lnTo>
                <a:lnTo>
                  <a:pt x="0" y="4541520"/>
                </a:lnTo>
                <a:lnTo>
                  <a:pt x="19050" y="4541520"/>
                </a:lnTo>
                <a:lnTo>
                  <a:pt x="19050" y="4560570"/>
                </a:lnTo>
                <a:close/>
              </a:path>
              <a:path w="11280140" h="5674995">
                <a:moveTo>
                  <a:pt x="19050" y="4522470"/>
                </a:moveTo>
                <a:lnTo>
                  <a:pt x="0" y="4522470"/>
                </a:lnTo>
                <a:lnTo>
                  <a:pt x="0" y="4503420"/>
                </a:lnTo>
                <a:lnTo>
                  <a:pt x="19050" y="4503420"/>
                </a:lnTo>
                <a:lnTo>
                  <a:pt x="19050" y="4522470"/>
                </a:lnTo>
                <a:close/>
              </a:path>
              <a:path w="11280140" h="5674995">
                <a:moveTo>
                  <a:pt x="19050" y="4484370"/>
                </a:moveTo>
                <a:lnTo>
                  <a:pt x="0" y="4484370"/>
                </a:lnTo>
                <a:lnTo>
                  <a:pt x="0" y="4465320"/>
                </a:lnTo>
                <a:lnTo>
                  <a:pt x="19050" y="4465320"/>
                </a:lnTo>
                <a:lnTo>
                  <a:pt x="19050" y="4484370"/>
                </a:lnTo>
                <a:close/>
              </a:path>
              <a:path w="11280140" h="5674995">
                <a:moveTo>
                  <a:pt x="19050" y="4446270"/>
                </a:moveTo>
                <a:lnTo>
                  <a:pt x="0" y="4446270"/>
                </a:lnTo>
                <a:lnTo>
                  <a:pt x="0" y="4427220"/>
                </a:lnTo>
                <a:lnTo>
                  <a:pt x="19050" y="4427220"/>
                </a:lnTo>
                <a:lnTo>
                  <a:pt x="19050" y="4446270"/>
                </a:lnTo>
                <a:close/>
              </a:path>
              <a:path w="11280140" h="5674995">
                <a:moveTo>
                  <a:pt x="19050" y="4408170"/>
                </a:moveTo>
                <a:lnTo>
                  <a:pt x="0" y="4408170"/>
                </a:lnTo>
                <a:lnTo>
                  <a:pt x="0" y="4389120"/>
                </a:lnTo>
                <a:lnTo>
                  <a:pt x="19050" y="4389120"/>
                </a:lnTo>
                <a:lnTo>
                  <a:pt x="19050" y="4408170"/>
                </a:lnTo>
                <a:close/>
              </a:path>
              <a:path w="11280140" h="5674995">
                <a:moveTo>
                  <a:pt x="19050" y="4370070"/>
                </a:moveTo>
                <a:lnTo>
                  <a:pt x="0" y="4370070"/>
                </a:lnTo>
                <a:lnTo>
                  <a:pt x="0" y="4351020"/>
                </a:lnTo>
                <a:lnTo>
                  <a:pt x="19050" y="4351020"/>
                </a:lnTo>
                <a:lnTo>
                  <a:pt x="19050" y="4370070"/>
                </a:lnTo>
                <a:close/>
              </a:path>
              <a:path w="11280140" h="5674995">
                <a:moveTo>
                  <a:pt x="19050" y="4331970"/>
                </a:moveTo>
                <a:lnTo>
                  <a:pt x="0" y="4331970"/>
                </a:lnTo>
                <a:lnTo>
                  <a:pt x="0" y="4312920"/>
                </a:lnTo>
                <a:lnTo>
                  <a:pt x="19050" y="4312920"/>
                </a:lnTo>
                <a:lnTo>
                  <a:pt x="19050" y="4331970"/>
                </a:lnTo>
                <a:close/>
              </a:path>
              <a:path w="11280140" h="5674995">
                <a:moveTo>
                  <a:pt x="19050" y="4293870"/>
                </a:moveTo>
                <a:lnTo>
                  <a:pt x="0" y="4293870"/>
                </a:lnTo>
                <a:lnTo>
                  <a:pt x="0" y="4274820"/>
                </a:lnTo>
                <a:lnTo>
                  <a:pt x="19050" y="4274820"/>
                </a:lnTo>
                <a:lnTo>
                  <a:pt x="19050" y="4293870"/>
                </a:lnTo>
                <a:close/>
              </a:path>
              <a:path w="11280140" h="5674995">
                <a:moveTo>
                  <a:pt x="19050" y="4255770"/>
                </a:moveTo>
                <a:lnTo>
                  <a:pt x="0" y="4255770"/>
                </a:lnTo>
                <a:lnTo>
                  <a:pt x="0" y="4236720"/>
                </a:lnTo>
                <a:lnTo>
                  <a:pt x="19050" y="4236720"/>
                </a:lnTo>
                <a:lnTo>
                  <a:pt x="19050" y="4255770"/>
                </a:lnTo>
                <a:close/>
              </a:path>
              <a:path w="11280140" h="5674995">
                <a:moveTo>
                  <a:pt x="19050" y="4217670"/>
                </a:moveTo>
                <a:lnTo>
                  <a:pt x="0" y="4217670"/>
                </a:lnTo>
                <a:lnTo>
                  <a:pt x="0" y="4198620"/>
                </a:lnTo>
                <a:lnTo>
                  <a:pt x="19050" y="4198620"/>
                </a:lnTo>
                <a:lnTo>
                  <a:pt x="19050" y="4217670"/>
                </a:lnTo>
                <a:close/>
              </a:path>
              <a:path w="11280140" h="5674995">
                <a:moveTo>
                  <a:pt x="19050" y="4179569"/>
                </a:moveTo>
                <a:lnTo>
                  <a:pt x="0" y="4179569"/>
                </a:lnTo>
                <a:lnTo>
                  <a:pt x="0" y="4160519"/>
                </a:lnTo>
                <a:lnTo>
                  <a:pt x="19050" y="4160519"/>
                </a:lnTo>
                <a:lnTo>
                  <a:pt x="19050" y="4179569"/>
                </a:lnTo>
                <a:close/>
              </a:path>
              <a:path w="11280140" h="5674995">
                <a:moveTo>
                  <a:pt x="19050" y="4141469"/>
                </a:moveTo>
                <a:lnTo>
                  <a:pt x="0" y="4141469"/>
                </a:lnTo>
                <a:lnTo>
                  <a:pt x="0" y="4122419"/>
                </a:lnTo>
                <a:lnTo>
                  <a:pt x="19050" y="4122419"/>
                </a:lnTo>
                <a:lnTo>
                  <a:pt x="19050" y="4141469"/>
                </a:lnTo>
                <a:close/>
              </a:path>
              <a:path w="11280140" h="5674995">
                <a:moveTo>
                  <a:pt x="19050" y="4103369"/>
                </a:moveTo>
                <a:lnTo>
                  <a:pt x="0" y="4103369"/>
                </a:lnTo>
                <a:lnTo>
                  <a:pt x="0" y="4084319"/>
                </a:lnTo>
                <a:lnTo>
                  <a:pt x="19050" y="4084319"/>
                </a:lnTo>
                <a:lnTo>
                  <a:pt x="19050" y="4103369"/>
                </a:lnTo>
                <a:close/>
              </a:path>
              <a:path w="11280140" h="5674995">
                <a:moveTo>
                  <a:pt x="19050" y="4065269"/>
                </a:moveTo>
                <a:lnTo>
                  <a:pt x="0" y="4065269"/>
                </a:lnTo>
                <a:lnTo>
                  <a:pt x="0" y="4046219"/>
                </a:lnTo>
                <a:lnTo>
                  <a:pt x="19050" y="4046219"/>
                </a:lnTo>
                <a:lnTo>
                  <a:pt x="19050" y="4065269"/>
                </a:lnTo>
                <a:close/>
              </a:path>
              <a:path w="11280140" h="5674995">
                <a:moveTo>
                  <a:pt x="19050" y="4027169"/>
                </a:moveTo>
                <a:lnTo>
                  <a:pt x="0" y="4027169"/>
                </a:lnTo>
                <a:lnTo>
                  <a:pt x="0" y="4008119"/>
                </a:lnTo>
                <a:lnTo>
                  <a:pt x="19050" y="4008119"/>
                </a:lnTo>
                <a:lnTo>
                  <a:pt x="19050" y="4027169"/>
                </a:lnTo>
                <a:close/>
              </a:path>
              <a:path w="11280140" h="5674995">
                <a:moveTo>
                  <a:pt x="19050" y="3989069"/>
                </a:moveTo>
                <a:lnTo>
                  <a:pt x="0" y="3989069"/>
                </a:lnTo>
                <a:lnTo>
                  <a:pt x="0" y="3970019"/>
                </a:lnTo>
                <a:lnTo>
                  <a:pt x="19050" y="3970019"/>
                </a:lnTo>
                <a:lnTo>
                  <a:pt x="19050" y="3989069"/>
                </a:lnTo>
                <a:close/>
              </a:path>
              <a:path w="11280140" h="5674995">
                <a:moveTo>
                  <a:pt x="19050" y="3950969"/>
                </a:moveTo>
                <a:lnTo>
                  <a:pt x="0" y="3950969"/>
                </a:lnTo>
                <a:lnTo>
                  <a:pt x="0" y="3931919"/>
                </a:lnTo>
                <a:lnTo>
                  <a:pt x="19050" y="3931919"/>
                </a:lnTo>
                <a:lnTo>
                  <a:pt x="19050" y="3950969"/>
                </a:lnTo>
                <a:close/>
              </a:path>
              <a:path w="11280140" h="5674995">
                <a:moveTo>
                  <a:pt x="19050" y="3912869"/>
                </a:moveTo>
                <a:lnTo>
                  <a:pt x="0" y="3912869"/>
                </a:lnTo>
                <a:lnTo>
                  <a:pt x="0" y="3893819"/>
                </a:lnTo>
                <a:lnTo>
                  <a:pt x="19050" y="3893819"/>
                </a:lnTo>
                <a:lnTo>
                  <a:pt x="19050" y="3912869"/>
                </a:lnTo>
                <a:close/>
              </a:path>
              <a:path w="11280140" h="5674995">
                <a:moveTo>
                  <a:pt x="19050" y="3874769"/>
                </a:moveTo>
                <a:lnTo>
                  <a:pt x="0" y="3874769"/>
                </a:lnTo>
                <a:lnTo>
                  <a:pt x="0" y="3855719"/>
                </a:lnTo>
                <a:lnTo>
                  <a:pt x="19050" y="3855719"/>
                </a:lnTo>
                <a:lnTo>
                  <a:pt x="19050" y="3874769"/>
                </a:lnTo>
                <a:close/>
              </a:path>
              <a:path w="11280140" h="5674995">
                <a:moveTo>
                  <a:pt x="19050" y="3836669"/>
                </a:moveTo>
                <a:lnTo>
                  <a:pt x="0" y="3836669"/>
                </a:lnTo>
                <a:lnTo>
                  <a:pt x="0" y="3817619"/>
                </a:lnTo>
                <a:lnTo>
                  <a:pt x="19050" y="3817619"/>
                </a:lnTo>
                <a:lnTo>
                  <a:pt x="19050" y="3836669"/>
                </a:lnTo>
                <a:close/>
              </a:path>
              <a:path w="11280140" h="5674995">
                <a:moveTo>
                  <a:pt x="19050" y="3798569"/>
                </a:moveTo>
                <a:lnTo>
                  <a:pt x="0" y="3798569"/>
                </a:lnTo>
                <a:lnTo>
                  <a:pt x="0" y="3779519"/>
                </a:lnTo>
                <a:lnTo>
                  <a:pt x="19050" y="3779519"/>
                </a:lnTo>
                <a:lnTo>
                  <a:pt x="19050" y="3798569"/>
                </a:lnTo>
                <a:close/>
              </a:path>
              <a:path w="11280140" h="5674995">
                <a:moveTo>
                  <a:pt x="19050" y="3760469"/>
                </a:moveTo>
                <a:lnTo>
                  <a:pt x="0" y="3760469"/>
                </a:lnTo>
                <a:lnTo>
                  <a:pt x="0" y="3741419"/>
                </a:lnTo>
                <a:lnTo>
                  <a:pt x="19050" y="3741419"/>
                </a:lnTo>
                <a:lnTo>
                  <a:pt x="19050" y="3760469"/>
                </a:lnTo>
                <a:close/>
              </a:path>
              <a:path w="11280140" h="5674995">
                <a:moveTo>
                  <a:pt x="19050" y="3722369"/>
                </a:moveTo>
                <a:lnTo>
                  <a:pt x="0" y="3722369"/>
                </a:lnTo>
                <a:lnTo>
                  <a:pt x="0" y="3703319"/>
                </a:lnTo>
                <a:lnTo>
                  <a:pt x="19050" y="3703319"/>
                </a:lnTo>
                <a:lnTo>
                  <a:pt x="19050" y="3722369"/>
                </a:lnTo>
                <a:close/>
              </a:path>
              <a:path w="11280140" h="5674995">
                <a:moveTo>
                  <a:pt x="19050" y="3684269"/>
                </a:moveTo>
                <a:lnTo>
                  <a:pt x="0" y="3684269"/>
                </a:lnTo>
                <a:lnTo>
                  <a:pt x="0" y="3665219"/>
                </a:lnTo>
                <a:lnTo>
                  <a:pt x="19050" y="3665219"/>
                </a:lnTo>
                <a:lnTo>
                  <a:pt x="19050" y="3684269"/>
                </a:lnTo>
                <a:close/>
              </a:path>
              <a:path w="11280140" h="5674995">
                <a:moveTo>
                  <a:pt x="19050" y="3646169"/>
                </a:moveTo>
                <a:lnTo>
                  <a:pt x="0" y="3646169"/>
                </a:lnTo>
                <a:lnTo>
                  <a:pt x="0" y="3627119"/>
                </a:lnTo>
                <a:lnTo>
                  <a:pt x="19050" y="3627119"/>
                </a:lnTo>
                <a:lnTo>
                  <a:pt x="19050" y="3646169"/>
                </a:lnTo>
                <a:close/>
              </a:path>
              <a:path w="11280140" h="5674995">
                <a:moveTo>
                  <a:pt x="19050" y="3608069"/>
                </a:moveTo>
                <a:lnTo>
                  <a:pt x="0" y="3608069"/>
                </a:lnTo>
                <a:lnTo>
                  <a:pt x="0" y="3589019"/>
                </a:lnTo>
                <a:lnTo>
                  <a:pt x="19050" y="3589019"/>
                </a:lnTo>
                <a:lnTo>
                  <a:pt x="19050" y="3608069"/>
                </a:lnTo>
                <a:close/>
              </a:path>
              <a:path w="11280140" h="5674995">
                <a:moveTo>
                  <a:pt x="19050" y="3569969"/>
                </a:moveTo>
                <a:lnTo>
                  <a:pt x="0" y="3569969"/>
                </a:lnTo>
                <a:lnTo>
                  <a:pt x="0" y="3550919"/>
                </a:lnTo>
                <a:lnTo>
                  <a:pt x="19050" y="3550919"/>
                </a:lnTo>
                <a:lnTo>
                  <a:pt x="19050" y="3569969"/>
                </a:lnTo>
                <a:close/>
              </a:path>
              <a:path w="11280140" h="5674995">
                <a:moveTo>
                  <a:pt x="19050" y="3531869"/>
                </a:moveTo>
                <a:lnTo>
                  <a:pt x="0" y="3531869"/>
                </a:lnTo>
                <a:lnTo>
                  <a:pt x="0" y="3512819"/>
                </a:lnTo>
                <a:lnTo>
                  <a:pt x="19050" y="3512819"/>
                </a:lnTo>
                <a:lnTo>
                  <a:pt x="19050" y="3531869"/>
                </a:lnTo>
                <a:close/>
              </a:path>
              <a:path w="11280140" h="5674995">
                <a:moveTo>
                  <a:pt x="19050" y="3493769"/>
                </a:moveTo>
                <a:lnTo>
                  <a:pt x="0" y="3493769"/>
                </a:lnTo>
                <a:lnTo>
                  <a:pt x="0" y="3474719"/>
                </a:lnTo>
                <a:lnTo>
                  <a:pt x="19050" y="3474719"/>
                </a:lnTo>
                <a:lnTo>
                  <a:pt x="19050" y="3493769"/>
                </a:lnTo>
                <a:close/>
              </a:path>
              <a:path w="11280140" h="5674995">
                <a:moveTo>
                  <a:pt x="19050" y="3455669"/>
                </a:moveTo>
                <a:lnTo>
                  <a:pt x="0" y="3455669"/>
                </a:lnTo>
                <a:lnTo>
                  <a:pt x="0" y="3436619"/>
                </a:lnTo>
                <a:lnTo>
                  <a:pt x="19050" y="3436619"/>
                </a:lnTo>
                <a:lnTo>
                  <a:pt x="19050" y="3455669"/>
                </a:lnTo>
                <a:close/>
              </a:path>
              <a:path w="11280140" h="5674995">
                <a:moveTo>
                  <a:pt x="19050" y="3417569"/>
                </a:moveTo>
                <a:lnTo>
                  <a:pt x="0" y="3417569"/>
                </a:lnTo>
                <a:lnTo>
                  <a:pt x="0" y="3398519"/>
                </a:lnTo>
                <a:lnTo>
                  <a:pt x="19050" y="3398519"/>
                </a:lnTo>
                <a:lnTo>
                  <a:pt x="19050" y="3417569"/>
                </a:lnTo>
                <a:close/>
              </a:path>
              <a:path w="11280140" h="5674995">
                <a:moveTo>
                  <a:pt x="19050" y="3379469"/>
                </a:moveTo>
                <a:lnTo>
                  <a:pt x="0" y="3379469"/>
                </a:lnTo>
                <a:lnTo>
                  <a:pt x="0" y="3360419"/>
                </a:lnTo>
                <a:lnTo>
                  <a:pt x="19050" y="3360419"/>
                </a:lnTo>
                <a:lnTo>
                  <a:pt x="19050" y="3379469"/>
                </a:lnTo>
                <a:close/>
              </a:path>
              <a:path w="11280140" h="5674995">
                <a:moveTo>
                  <a:pt x="19050" y="3341369"/>
                </a:moveTo>
                <a:lnTo>
                  <a:pt x="0" y="3341369"/>
                </a:lnTo>
                <a:lnTo>
                  <a:pt x="0" y="3322319"/>
                </a:lnTo>
                <a:lnTo>
                  <a:pt x="19050" y="3322319"/>
                </a:lnTo>
                <a:lnTo>
                  <a:pt x="19050" y="3341369"/>
                </a:lnTo>
                <a:close/>
              </a:path>
              <a:path w="11280140" h="5674995">
                <a:moveTo>
                  <a:pt x="19050" y="3303269"/>
                </a:moveTo>
                <a:lnTo>
                  <a:pt x="0" y="3303269"/>
                </a:lnTo>
                <a:lnTo>
                  <a:pt x="0" y="3284219"/>
                </a:lnTo>
                <a:lnTo>
                  <a:pt x="19050" y="3284219"/>
                </a:lnTo>
                <a:lnTo>
                  <a:pt x="19050" y="3303269"/>
                </a:lnTo>
                <a:close/>
              </a:path>
              <a:path w="11280140" h="5674995">
                <a:moveTo>
                  <a:pt x="19050" y="3265169"/>
                </a:moveTo>
                <a:lnTo>
                  <a:pt x="0" y="3265169"/>
                </a:lnTo>
                <a:lnTo>
                  <a:pt x="0" y="3246119"/>
                </a:lnTo>
                <a:lnTo>
                  <a:pt x="19050" y="3246119"/>
                </a:lnTo>
                <a:lnTo>
                  <a:pt x="19050" y="3265169"/>
                </a:lnTo>
                <a:close/>
              </a:path>
              <a:path w="11280140" h="5674995">
                <a:moveTo>
                  <a:pt x="19050" y="3227069"/>
                </a:moveTo>
                <a:lnTo>
                  <a:pt x="0" y="3227069"/>
                </a:lnTo>
                <a:lnTo>
                  <a:pt x="0" y="3208019"/>
                </a:lnTo>
                <a:lnTo>
                  <a:pt x="19050" y="3208019"/>
                </a:lnTo>
                <a:lnTo>
                  <a:pt x="19050" y="3227069"/>
                </a:lnTo>
                <a:close/>
              </a:path>
              <a:path w="11280140" h="5674995">
                <a:moveTo>
                  <a:pt x="19050" y="3188969"/>
                </a:moveTo>
                <a:lnTo>
                  <a:pt x="0" y="3188969"/>
                </a:lnTo>
                <a:lnTo>
                  <a:pt x="0" y="3169919"/>
                </a:lnTo>
                <a:lnTo>
                  <a:pt x="19050" y="3169919"/>
                </a:lnTo>
                <a:lnTo>
                  <a:pt x="19050" y="3188969"/>
                </a:lnTo>
                <a:close/>
              </a:path>
              <a:path w="11280140" h="5674995">
                <a:moveTo>
                  <a:pt x="19050" y="3150869"/>
                </a:moveTo>
                <a:lnTo>
                  <a:pt x="0" y="3150869"/>
                </a:lnTo>
                <a:lnTo>
                  <a:pt x="0" y="3131819"/>
                </a:lnTo>
                <a:lnTo>
                  <a:pt x="19050" y="3131819"/>
                </a:lnTo>
                <a:lnTo>
                  <a:pt x="19050" y="3150869"/>
                </a:lnTo>
                <a:close/>
              </a:path>
              <a:path w="11280140" h="5674995">
                <a:moveTo>
                  <a:pt x="19050" y="3112769"/>
                </a:moveTo>
                <a:lnTo>
                  <a:pt x="0" y="3112769"/>
                </a:lnTo>
                <a:lnTo>
                  <a:pt x="0" y="3093719"/>
                </a:lnTo>
                <a:lnTo>
                  <a:pt x="19050" y="3093719"/>
                </a:lnTo>
                <a:lnTo>
                  <a:pt x="19050" y="3112769"/>
                </a:lnTo>
                <a:close/>
              </a:path>
              <a:path w="11280140" h="5674995">
                <a:moveTo>
                  <a:pt x="19050" y="3074669"/>
                </a:moveTo>
                <a:lnTo>
                  <a:pt x="0" y="3074669"/>
                </a:lnTo>
                <a:lnTo>
                  <a:pt x="0" y="3055619"/>
                </a:lnTo>
                <a:lnTo>
                  <a:pt x="19050" y="3055619"/>
                </a:lnTo>
                <a:lnTo>
                  <a:pt x="19050" y="3074669"/>
                </a:lnTo>
                <a:close/>
              </a:path>
              <a:path w="11280140" h="5674995">
                <a:moveTo>
                  <a:pt x="19050" y="3036569"/>
                </a:moveTo>
                <a:lnTo>
                  <a:pt x="0" y="3036569"/>
                </a:lnTo>
                <a:lnTo>
                  <a:pt x="0" y="3017519"/>
                </a:lnTo>
                <a:lnTo>
                  <a:pt x="19050" y="3017519"/>
                </a:lnTo>
                <a:lnTo>
                  <a:pt x="19050" y="3036569"/>
                </a:lnTo>
                <a:close/>
              </a:path>
              <a:path w="11280140" h="5674995">
                <a:moveTo>
                  <a:pt x="19050" y="2998469"/>
                </a:moveTo>
                <a:lnTo>
                  <a:pt x="0" y="2998469"/>
                </a:lnTo>
                <a:lnTo>
                  <a:pt x="0" y="2979419"/>
                </a:lnTo>
                <a:lnTo>
                  <a:pt x="19050" y="2979419"/>
                </a:lnTo>
                <a:lnTo>
                  <a:pt x="19050" y="2998469"/>
                </a:lnTo>
                <a:close/>
              </a:path>
              <a:path w="11280140" h="5674995">
                <a:moveTo>
                  <a:pt x="19050" y="2960369"/>
                </a:moveTo>
                <a:lnTo>
                  <a:pt x="0" y="2960369"/>
                </a:lnTo>
                <a:lnTo>
                  <a:pt x="0" y="2941319"/>
                </a:lnTo>
                <a:lnTo>
                  <a:pt x="19050" y="2941319"/>
                </a:lnTo>
                <a:lnTo>
                  <a:pt x="19050" y="2960369"/>
                </a:lnTo>
                <a:close/>
              </a:path>
              <a:path w="11280140" h="5674995">
                <a:moveTo>
                  <a:pt x="19050" y="2922269"/>
                </a:moveTo>
                <a:lnTo>
                  <a:pt x="0" y="2922269"/>
                </a:lnTo>
                <a:lnTo>
                  <a:pt x="0" y="2903219"/>
                </a:lnTo>
                <a:lnTo>
                  <a:pt x="19050" y="2903219"/>
                </a:lnTo>
                <a:lnTo>
                  <a:pt x="19050" y="2922269"/>
                </a:lnTo>
                <a:close/>
              </a:path>
              <a:path w="11280140" h="5674995">
                <a:moveTo>
                  <a:pt x="19050" y="2884169"/>
                </a:moveTo>
                <a:lnTo>
                  <a:pt x="0" y="2884169"/>
                </a:lnTo>
                <a:lnTo>
                  <a:pt x="0" y="2865119"/>
                </a:lnTo>
                <a:lnTo>
                  <a:pt x="19050" y="2865119"/>
                </a:lnTo>
                <a:lnTo>
                  <a:pt x="19050" y="2884169"/>
                </a:lnTo>
                <a:close/>
              </a:path>
              <a:path w="11280140" h="5674995">
                <a:moveTo>
                  <a:pt x="19050" y="2846069"/>
                </a:moveTo>
                <a:lnTo>
                  <a:pt x="0" y="2846069"/>
                </a:lnTo>
                <a:lnTo>
                  <a:pt x="0" y="2827019"/>
                </a:lnTo>
                <a:lnTo>
                  <a:pt x="19050" y="2827019"/>
                </a:lnTo>
                <a:lnTo>
                  <a:pt x="19050" y="2846069"/>
                </a:lnTo>
                <a:close/>
              </a:path>
              <a:path w="11280140" h="5674995">
                <a:moveTo>
                  <a:pt x="19050" y="2807969"/>
                </a:moveTo>
                <a:lnTo>
                  <a:pt x="0" y="2807969"/>
                </a:lnTo>
                <a:lnTo>
                  <a:pt x="0" y="2788919"/>
                </a:lnTo>
                <a:lnTo>
                  <a:pt x="19050" y="2788919"/>
                </a:lnTo>
                <a:lnTo>
                  <a:pt x="19050" y="2807969"/>
                </a:lnTo>
                <a:close/>
              </a:path>
              <a:path w="11280140" h="5674995">
                <a:moveTo>
                  <a:pt x="19050" y="2769869"/>
                </a:moveTo>
                <a:lnTo>
                  <a:pt x="0" y="2769869"/>
                </a:lnTo>
                <a:lnTo>
                  <a:pt x="0" y="2750819"/>
                </a:lnTo>
                <a:lnTo>
                  <a:pt x="19050" y="2750819"/>
                </a:lnTo>
                <a:lnTo>
                  <a:pt x="19050" y="2769869"/>
                </a:lnTo>
                <a:close/>
              </a:path>
              <a:path w="11280140" h="5674995">
                <a:moveTo>
                  <a:pt x="19050" y="2731769"/>
                </a:moveTo>
                <a:lnTo>
                  <a:pt x="0" y="2731769"/>
                </a:lnTo>
                <a:lnTo>
                  <a:pt x="0" y="2712719"/>
                </a:lnTo>
                <a:lnTo>
                  <a:pt x="19050" y="2712719"/>
                </a:lnTo>
                <a:lnTo>
                  <a:pt x="19050" y="2731769"/>
                </a:lnTo>
                <a:close/>
              </a:path>
              <a:path w="11280140" h="5674995">
                <a:moveTo>
                  <a:pt x="19050" y="2693669"/>
                </a:moveTo>
                <a:lnTo>
                  <a:pt x="0" y="2693669"/>
                </a:lnTo>
                <a:lnTo>
                  <a:pt x="0" y="2674619"/>
                </a:lnTo>
                <a:lnTo>
                  <a:pt x="19050" y="2674619"/>
                </a:lnTo>
                <a:lnTo>
                  <a:pt x="19050" y="2693669"/>
                </a:lnTo>
                <a:close/>
              </a:path>
              <a:path w="11280140" h="5674995">
                <a:moveTo>
                  <a:pt x="19050" y="2655569"/>
                </a:moveTo>
                <a:lnTo>
                  <a:pt x="0" y="2655569"/>
                </a:lnTo>
                <a:lnTo>
                  <a:pt x="0" y="2636519"/>
                </a:lnTo>
                <a:lnTo>
                  <a:pt x="19050" y="2636519"/>
                </a:lnTo>
                <a:lnTo>
                  <a:pt x="19050" y="2655569"/>
                </a:lnTo>
                <a:close/>
              </a:path>
              <a:path w="11280140" h="5674995">
                <a:moveTo>
                  <a:pt x="19050" y="2617469"/>
                </a:moveTo>
                <a:lnTo>
                  <a:pt x="0" y="2617469"/>
                </a:lnTo>
                <a:lnTo>
                  <a:pt x="0" y="2598419"/>
                </a:lnTo>
                <a:lnTo>
                  <a:pt x="19050" y="2598419"/>
                </a:lnTo>
                <a:lnTo>
                  <a:pt x="19050" y="2617469"/>
                </a:lnTo>
                <a:close/>
              </a:path>
              <a:path w="11280140" h="5674995">
                <a:moveTo>
                  <a:pt x="19050" y="2579369"/>
                </a:moveTo>
                <a:lnTo>
                  <a:pt x="0" y="2579369"/>
                </a:lnTo>
                <a:lnTo>
                  <a:pt x="0" y="2560319"/>
                </a:lnTo>
                <a:lnTo>
                  <a:pt x="19050" y="2560319"/>
                </a:lnTo>
                <a:lnTo>
                  <a:pt x="19050" y="2579369"/>
                </a:lnTo>
                <a:close/>
              </a:path>
              <a:path w="11280140" h="5674995">
                <a:moveTo>
                  <a:pt x="19050" y="2541269"/>
                </a:moveTo>
                <a:lnTo>
                  <a:pt x="0" y="2541269"/>
                </a:lnTo>
                <a:lnTo>
                  <a:pt x="0" y="2522219"/>
                </a:lnTo>
                <a:lnTo>
                  <a:pt x="19050" y="2522219"/>
                </a:lnTo>
                <a:lnTo>
                  <a:pt x="19050" y="2541269"/>
                </a:lnTo>
                <a:close/>
              </a:path>
              <a:path w="11280140" h="5674995">
                <a:moveTo>
                  <a:pt x="19050" y="2503169"/>
                </a:moveTo>
                <a:lnTo>
                  <a:pt x="0" y="2503169"/>
                </a:lnTo>
                <a:lnTo>
                  <a:pt x="0" y="2484119"/>
                </a:lnTo>
                <a:lnTo>
                  <a:pt x="19050" y="2484119"/>
                </a:lnTo>
                <a:lnTo>
                  <a:pt x="19050" y="2503169"/>
                </a:lnTo>
                <a:close/>
              </a:path>
              <a:path w="11280140" h="5674995">
                <a:moveTo>
                  <a:pt x="19050" y="2465069"/>
                </a:moveTo>
                <a:lnTo>
                  <a:pt x="0" y="2465069"/>
                </a:lnTo>
                <a:lnTo>
                  <a:pt x="0" y="2446019"/>
                </a:lnTo>
                <a:lnTo>
                  <a:pt x="19050" y="2446019"/>
                </a:lnTo>
                <a:lnTo>
                  <a:pt x="19050" y="2465069"/>
                </a:lnTo>
                <a:close/>
              </a:path>
              <a:path w="11280140" h="5674995">
                <a:moveTo>
                  <a:pt x="19050" y="2426969"/>
                </a:moveTo>
                <a:lnTo>
                  <a:pt x="0" y="2426969"/>
                </a:lnTo>
                <a:lnTo>
                  <a:pt x="0" y="2407919"/>
                </a:lnTo>
                <a:lnTo>
                  <a:pt x="19050" y="2407919"/>
                </a:lnTo>
                <a:lnTo>
                  <a:pt x="19050" y="2426969"/>
                </a:lnTo>
                <a:close/>
              </a:path>
              <a:path w="11280140" h="5674995">
                <a:moveTo>
                  <a:pt x="19050" y="2388869"/>
                </a:moveTo>
                <a:lnTo>
                  <a:pt x="0" y="2388869"/>
                </a:lnTo>
                <a:lnTo>
                  <a:pt x="0" y="2369819"/>
                </a:lnTo>
                <a:lnTo>
                  <a:pt x="19050" y="2369819"/>
                </a:lnTo>
                <a:lnTo>
                  <a:pt x="19050" y="2388869"/>
                </a:lnTo>
                <a:close/>
              </a:path>
              <a:path w="11280140" h="5674995">
                <a:moveTo>
                  <a:pt x="19050" y="2350769"/>
                </a:moveTo>
                <a:lnTo>
                  <a:pt x="0" y="2350769"/>
                </a:lnTo>
                <a:lnTo>
                  <a:pt x="0" y="2331719"/>
                </a:lnTo>
                <a:lnTo>
                  <a:pt x="19050" y="2331719"/>
                </a:lnTo>
                <a:lnTo>
                  <a:pt x="19050" y="2350769"/>
                </a:lnTo>
                <a:close/>
              </a:path>
              <a:path w="11280140" h="5674995">
                <a:moveTo>
                  <a:pt x="19050" y="2312669"/>
                </a:moveTo>
                <a:lnTo>
                  <a:pt x="0" y="2312669"/>
                </a:lnTo>
                <a:lnTo>
                  <a:pt x="0" y="2293619"/>
                </a:lnTo>
                <a:lnTo>
                  <a:pt x="19050" y="2293619"/>
                </a:lnTo>
                <a:lnTo>
                  <a:pt x="19050" y="2312669"/>
                </a:lnTo>
                <a:close/>
              </a:path>
              <a:path w="11280140" h="5674995">
                <a:moveTo>
                  <a:pt x="19050" y="2274569"/>
                </a:moveTo>
                <a:lnTo>
                  <a:pt x="0" y="2274569"/>
                </a:lnTo>
                <a:lnTo>
                  <a:pt x="0" y="2255519"/>
                </a:lnTo>
                <a:lnTo>
                  <a:pt x="19050" y="2255519"/>
                </a:lnTo>
                <a:lnTo>
                  <a:pt x="19050" y="2274569"/>
                </a:lnTo>
                <a:close/>
              </a:path>
              <a:path w="11280140" h="5674995">
                <a:moveTo>
                  <a:pt x="19050" y="2236469"/>
                </a:moveTo>
                <a:lnTo>
                  <a:pt x="0" y="2236469"/>
                </a:lnTo>
                <a:lnTo>
                  <a:pt x="0" y="2217419"/>
                </a:lnTo>
                <a:lnTo>
                  <a:pt x="19050" y="2217419"/>
                </a:lnTo>
                <a:lnTo>
                  <a:pt x="19050" y="2236469"/>
                </a:lnTo>
                <a:close/>
              </a:path>
              <a:path w="11280140" h="5674995">
                <a:moveTo>
                  <a:pt x="19050" y="2198369"/>
                </a:moveTo>
                <a:lnTo>
                  <a:pt x="0" y="2198369"/>
                </a:lnTo>
                <a:lnTo>
                  <a:pt x="0" y="2179319"/>
                </a:lnTo>
                <a:lnTo>
                  <a:pt x="19050" y="2179319"/>
                </a:lnTo>
                <a:lnTo>
                  <a:pt x="19050" y="2198369"/>
                </a:lnTo>
                <a:close/>
              </a:path>
              <a:path w="11280140" h="5674995">
                <a:moveTo>
                  <a:pt x="19050" y="2160269"/>
                </a:moveTo>
                <a:lnTo>
                  <a:pt x="0" y="2160269"/>
                </a:lnTo>
                <a:lnTo>
                  <a:pt x="0" y="2141219"/>
                </a:lnTo>
                <a:lnTo>
                  <a:pt x="19050" y="2141219"/>
                </a:lnTo>
                <a:lnTo>
                  <a:pt x="19050" y="2160269"/>
                </a:lnTo>
                <a:close/>
              </a:path>
              <a:path w="11280140" h="5674995">
                <a:moveTo>
                  <a:pt x="19050" y="2122169"/>
                </a:moveTo>
                <a:lnTo>
                  <a:pt x="0" y="2122169"/>
                </a:lnTo>
                <a:lnTo>
                  <a:pt x="0" y="2103119"/>
                </a:lnTo>
                <a:lnTo>
                  <a:pt x="19050" y="2103119"/>
                </a:lnTo>
                <a:lnTo>
                  <a:pt x="19050" y="2122169"/>
                </a:lnTo>
                <a:close/>
              </a:path>
              <a:path w="11280140" h="5674995">
                <a:moveTo>
                  <a:pt x="19050" y="2084069"/>
                </a:moveTo>
                <a:lnTo>
                  <a:pt x="0" y="2084069"/>
                </a:lnTo>
                <a:lnTo>
                  <a:pt x="0" y="2065019"/>
                </a:lnTo>
                <a:lnTo>
                  <a:pt x="19050" y="2065019"/>
                </a:lnTo>
                <a:lnTo>
                  <a:pt x="19050" y="2084069"/>
                </a:lnTo>
                <a:close/>
              </a:path>
              <a:path w="11280140" h="5674995">
                <a:moveTo>
                  <a:pt x="19050" y="2045969"/>
                </a:moveTo>
                <a:lnTo>
                  <a:pt x="0" y="2045969"/>
                </a:lnTo>
                <a:lnTo>
                  <a:pt x="0" y="2026919"/>
                </a:lnTo>
                <a:lnTo>
                  <a:pt x="19050" y="2026919"/>
                </a:lnTo>
                <a:lnTo>
                  <a:pt x="19050" y="2045969"/>
                </a:lnTo>
                <a:close/>
              </a:path>
              <a:path w="11280140" h="5674995">
                <a:moveTo>
                  <a:pt x="19050" y="2007869"/>
                </a:moveTo>
                <a:lnTo>
                  <a:pt x="0" y="2007869"/>
                </a:lnTo>
                <a:lnTo>
                  <a:pt x="0" y="1988819"/>
                </a:lnTo>
                <a:lnTo>
                  <a:pt x="19050" y="1988819"/>
                </a:lnTo>
                <a:lnTo>
                  <a:pt x="19050" y="2007869"/>
                </a:lnTo>
                <a:close/>
              </a:path>
              <a:path w="11280140" h="5674995">
                <a:moveTo>
                  <a:pt x="19050" y="1969769"/>
                </a:moveTo>
                <a:lnTo>
                  <a:pt x="0" y="1969769"/>
                </a:lnTo>
                <a:lnTo>
                  <a:pt x="0" y="1950719"/>
                </a:lnTo>
                <a:lnTo>
                  <a:pt x="19050" y="1950719"/>
                </a:lnTo>
                <a:lnTo>
                  <a:pt x="19050" y="1969769"/>
                </a:lnTo>
                <a:close/>
              </a:path>
              <a:path w="11280140" h="5674995">
                <a:moveTo>
                  <a:pt x="19050" y="1931669"/>
                </a:moveTo>
                <a:lnTo>
                  <a:pt x="0" y="1931669"/>
                </a:lnTo>
                <a:lnTo>
                  <a:pt x="0" y="1912619"/>
                </a:lnTo>
                <a:lnTo>
                  <a:pt x="19050" y="1912619"/>
                </a:lnTo>
                <a:lnTo>
                  <a:pt x="19050" y="1931669"/>
                </a:lnTo>
                <a:close/>
              </a:path>
              <a:path w="11280140" h="5674995">
                <a:moveTo>
                  <a:pt x="19050" y="1893569"/>
                </a:moveTo>
                <a:lnTo>
                  <a:pt x="0" y="1893569"/>
                </a:lnTo>
                <a:lnTo>
                  <a:pt x="0" y="1874519"/>
                </a:lnTo>
                <a:lnTo>
                  <a:pt x="19050" y="1874519"/>
                </a:lnTo>
                <a:lnTo>
                  <a:pt x="19050" y="1893569"/>
                </a:lnTo>
                <a:close/>
              </a:path>
              <a:path w="11280140" h="5674995">
                <a:moveTo>
                  <a:pt x="19050" y="1855469"/>
                </a:moveTo>
                <a:lnTo>
                  <a:pt x="0" y="1855469"/>
                </a:lnTo>
                <a:lnTo>
                  <a:pt x="0" y="1836419"/>
                </a:lnTo>
                <a:lnTo>
                  <a:pt x="19050" y="1836419"/>
                </a:lnTo>
                <a:lnTo>
                  <a:pt x="19050" y="1855469"/>
                </a:lnTo>
                <a:close/>
              </a:path>
              <a:path w="11280140" h="5674995">
                <a:moveTo>
                  <a:pt x="19050" y="1817369"/>
                </a:moveTo>
                <a:lnTo>
                  <a:pt x="0" y="1817369"/>
                </a:lnTo>
                <a:lnTo>
                  <a:pt x="0" y="1798319"/>
                </a:lnTo>
                <a:lnTo>
                  <a:pt x="19050" y="1798319"/>
                </a:lnTo>
                <a:lnTo>
                  <a:pt x="19050" y="1817369"/>
                </a:lnTo>
                <a:close/>
              </a:path>
              <a:path w="11280140" h="5674995">
                <a:moveTo>
                  <a:pt x="19050" y="1779269"/>
                </a:moveTo>
                <a:lnTo>
                  <a:pt x="0" y="1779269"/>
                </a:lnTo>
                <a:lnTo>
                  <a:pt x="0" y="1760219"/>
                </a:lnTo>
                <a:lnTo>
                  <a:pt x="19050" y="1760219"/>
                </a:lnTo>
                <a:lnTo>
                  <a:pt x="19050" y="1779269"/>
                </a:lnTo>
                <a:close/>
              </a:path>
              <a:path w="11280140" h="5674995">
                <a:moveTo>
                  <a:pt x="19050" y="1741169"/>
                </a:moveTo>
                <a:lnTo>
                  <a:pt x="0" y="1741169"/>
                </a:lnTo>
                <a:lnTo>
                  <a:pt x="0" y="1722119"/>
                </a:lnTo>
                <a:lnTo>
                  <a:pt x="19050" y="1722119"/>
                </a:lnTo>
                <a:lnTo>
                  <a:pt x="19050" y="1741169"/>
                </a:lnTo>
                <a:close/>
              </a:path>
              <a:path w="11280140" h="5674995">
                <a:moveTo>
                  <a:pt x="19050" y="1703069"/>
                </a:moveTo>
                <a:lnTo>
                  <a:pt x="0" y="1703069"/>
                </a:lnTo>
                <a:lnTo>
                  <a:pt x="0" y="1684019"/>
                </a:lnTo>
                <a:lnTo>
                  <a:pt x="19050" y="1684019"/>
                </a:lnTo>
                <a:lnTo>
                  <a:pt x="19050" y="1703069"/>
                </a:lnTo>
                <a:close/>
              </a:path>
              <a:path w="11280140" h="5674995">
                <a:moveTo>
                  <a:pt x="19050" y="1664969"/>
                </a:moveTo>
                <a:lnTo>
                  <a:pt x="0" y="1664969"/>
                </a:lnTo>
                <a:lnTo>
                  <a:pt x="0" y="1645919"/>
                </a:lnTo>
                <a:lnTo>
                  <a:pt x="19050" y="1645919"/>
                </a:lnTo>
                <a:lnTo>
                  <a:pt x="19050" y="1664969"/>
                </a:lnTo>
                <a:close/>
              </a:path>
              <a:path w="11280140" h="5674995">
                <a:moveTo>
                  <a:pt x="19050" y="1626869"/>
                </a:moveTo>
                <a:lnTo>
                  <a:pt x="0" y="1626869"/>
                </a:lnTo>
                <a:lnTo>
                  <a:pt x="0" y="1607819"/>
                </a:lnTo>
                <a:lnTo>
                  <a:pt x="19050" y="1607819"/>
                </a:lnTo>
                <a:lnTo>
                  <a:pt x="19050" y="1626869"/>
                </a:lnTo>
                <a:close/>
              </a:path>
              <a:path w="11280140" h="5674995">
                <a:moveTo>
                  <a:pt x="19050" y="1588769"/>
                </a:moveTo>
                <a:lnTo>
                  <a:pt x="0" y="1588769"/>
                </a:lnTo>
                <a:lnTo>
                  <a:pt x="0" y="1569719"/>
                </a:lnTo>
                <a:lnTo>
                  <a:pt x="19050" y="1569719"/>
                </a:lnTo>
                <a:lnTo>
                  <a:pt x="19050" y="1588769"/>
                </a:lnTo>
                <a:close/>
              </a:path>
              <a:path w="11280140" h="5674995">
                <a:moveTo>
                  <a:pt x="19050" y="1550669"/>
                </a:moveTo>
                <a:lnTo>
                  <a:pt x="0" y="1550669"/>
                </a:lnTo>
                <a:lnTo>
                  <a:pt x="0" y="1531619"/>
                </a:lnTo>
                <a:lnTo>
                  <a:pt x="19050" y="1531619"/>
                </a:lnTo>
                <a:lnTo>
                  <a:pt x="19050" y="1550669"/>
                </a:lnTo>
                <a:close/>
              </a:path>
              <a:path w="11280140" h="5674995">
                <a:moveTo>
                  <a:pt x="19050" y="1512569"/>
                </a:moveTo>
                <a:lnTo>
                  <a:pt x="0" y="1512569"/>
                </a:lnTo>
                <a:lnTo>
                  <a:pt x="0" y="1493519"/>
                </a:lnTo>
                <a:lnTo>
                  <a:pt x="19050" y="1493519"/>
                </a:lnTo>
                <a:lnTo>
                  <a:pt x="19050" y="1512569"/>
                </a:lnTo>
                <a:close/>
              </a:path>
              <a:path w="11280140" h="5674995">
                <a:moveTo>
                  <a:pt x="19050" y="1474469"/>
                </a:moveTo>
                <a:lnTo>
                  <a:pt x="0" y="1474469"/>
                </a:lnTo>
                <a:lnTo>
                  <a:pt x="0" y="1455419"/>
                </a:lnTo>
                <a:lnTo>
                  <a:pt x="19050" y="1455419"/>
                </a:lnTo>
                <a:lnTo>
                  <a:pt x="19050" y="1474469"/>
                </a:lnTo>
                <a:close/>
              </a:path>
              <a:path w="11280140" h="5674995">
                <a:moveTo>
                  <a:pt x="19050" y="1436369"/>
                </a:moveTo>
                <a:lnTo>
                  <a:pt x="0" y="1436369"/>
                </a:lnTo>
                <a:lnTo>
                  <a:pt x="0" y="1417319"/>
                </a:lnTo>
                <a:lnTo>
                  <a:pt x="19050" y="1417319"/>
                </a:lnTo>
                <a:lnTo>
                  <a:pt x="19050" y="1436369"/>
                </a:lnTo>
                <a:close/>
              </a:path>
              <a:path w="11280140" h="5674995">
                <a:moveTo>
                  <a:pt x="19050" y="1398269"/>
                </a:moveTo>
                <a:lnTo>
                  <a:pt x="0" y="1398269"/>
                </a:lnTo>
                <a:lnTo>
                  <a:pt x="0" y="1379219"/>
                </a:lnTo>
                <a:lnTo>
                  <a:pt x="19050" y="1379219"/>
                </a:lnTo>
                <a:lnTo>
                  <a:pt x="19050" y="1398269"/>
                </a:lnTo>
                <a:close/>
              </a:path>
              <a:path w="11280140" h="5674995">
                <a:moveTo>
                  <a:pt x="19050" y="1360169"/>
                </a:moveTo>
                <a:lnTo>
                  <a:pt x="0" y="1360169"/>
                </a:lnTo>
                <a:lnTo>
                  <a:pt x="0" y="1341119"/>
                </a:lnTo>
                <a:lnTo>
                  <a:pt x="19050" y="1341119"/>
                </a:lnTo>
                <a:lnTo>
                  <a:pt x="19050" y="1360169"/>
                </a:lnTo>
                <a:close/>
              </a:path>
              <a:path w="11280140" h="5674995">
                <a:moveTo>
                  <a:pt x="19050" y="1322069"/>
                </a:moveTo>
                <a:lnTo>
                  <a:pt x="0" y="1322069"/>
                </a:lnTo>
                <a:lnTo>
                  <a:pt x="0" y="1303019"/>
                </a:lnTo>
                <a:lnTo>
                  <a:pt x="19050" y="1303019"/>
                </a:lnTo>
                <a:lnTo>
                  <a:pt x="19050" y="1322069"/>
                </a:lnTo>
                <a:close/>
              </a:path>
              <a:path w="11280140" h="5674995">
                <a:moveTo>
                  <a:pt x="19050" y="1283969"/>
                </a:moveTo>
                <a:lnTo>
                  <a:pt x="0" y="1283969"/>
                </a:lnTo>
                <a:lnTo>
                  <a:pt x="0" y="1264919"/>
                </a:lnTo>
                <a:lnTo>
                  <a:pt x="19050" y="1264919"/>
                </a:lnTo>
                <a:lnTo>
                  <a:pt x="19050" y="1283969"/>
                </a:lnTo>
                <a:close/>
              </a:path>
              <a:path w="11280140" h="5674995">
                <a:moveTo>
                  <a:pt x="19050" y="1245869"/>
                </a:moveTo>
                <a:lnTo>
                  <a:pt x="0" y="1245869"/>
                </a:lnTo>
                <a:lnTo>
                  <a:pt x="0" y="1226819"/>
                </a:lnTo>
                <a:lnTo>
                  <a:pt x="19050" y="1226819"/>
                </a:lnTo>
                <a:lnTo>
                  <a:pt x="19050" y="1245869"/>
                </a:lnTo>
                <a:close/>
              </a:path>
              <a:path w="11280140" h="5674995">
                <a:moveTo>
                  <a:pt x="19050" y="1207769"/>
                </a:moveTo>
                <a:lnTo>
                  <a:pt x="0" y="1207769"/>
                </a:lnTo>
                <a:lnTo>
                  <a:pt x="0" y="1188719"/>
                </a:lnTo>
                <a:lnTo>
                  <a:pt x="19050" y="1188719"/>
                </a:lnTo>
                <a:lnTo>
                  <a:pt x="19050" y="1207769"/>
                </a:lnTo>
                <a:close/>
              </a:path>
              <a:path w="11280140" h="5674995">
                <a:moveTo>
                  <a:pt x="19050" y="1169669"/>
                </a:moveTo>
                <a:lnTo>
                  <a:pt x="0" y="1169669"/>
                </a:lnTo>
                <a:lnTo>
                  <a:pt x="0" y="1150619"/>
                </a:lnTo>
                <a:lnTo>
                  <a:pt x="19050" y="1150619"/>
                </a:lnTo>
                <a:lnTo>
                  <a:pt x="19050" y="1169669"/>
                </a:lnTo>
                <a:close/>
              </a:path>
              <a:path w="11280140" h="5674995">
                <a:moveTo>
                  <a:pt x="19050" y="1131569"/>
                </a:moveTo>
                <a:lnTo>
                  <a:pt x="0" y="1131569"/>
                </a:lnTo>
                <a:lnTo>
                  <a:pt x="0" y="1112519"/>
                </a:lnTo>
                <a:lnTo>
                  <a:pt x="19050" y="1112519"/>
                </a:lnTo>
                <a:lnTo>
                  <a:pt x="19050" y="1131569"/>
                </a:lnTo>
                <a:close/>
              </a:path>
              <a:path w="11280140" h="5674995">
                <a:moveTo>
                  <a:pt x="19050" y="1093469"/>
                </a:moveTo>
                <a:lnTo>
                  <a:pt x="0" y="1093469"/>
                </a:lnTo>
                <a:lnTo>
                  <a:pt x="0" y="1074419"/>
                </a:lnTo>
                <a:lnTo>
                  <a:pt x="19050" y="1074419"/>
                </a:lnTo>
                <a:lnTo>
                  <a:pt x="19050" y="1093469"/>
                </a:lnTo>
                <a:close/>
              </a:path>
              <a:path w="11280140" h="5674995">
                <a:moveTo>
                  <a:pt x="19050" y="1055369"/>
                </a:moveTo>
                <a:lnTo>
                  <a:pt x="0" y="1055369"/>
                </a:lnTo>
                <a:lnTo>
                  <a:pt x="0" y="1036319"/>
                </a:lnTo>
                <a:lnTo>
                  <a:pt x="19050" y="1036319"/>
                </a:lnTo>
                <a:lnTo>
                  <a:pt x="19050" y="1055369"/>
                </a:lnTo>
                <a:close/>
              </a:path>
              <a:path w="11280140" h="5674995">
                <a:moveTo>
                  <a:pt x="19050" y="1017269"/>
                </a:moveTo>
                <a:lnTo>
                  <a:pt x="0" y="1017269"/>
                </a:lnTo>
                <a:lnTo>
                  <a:pt x="0" y="998219"/>
                </a:lnTo>
                <a:lnTo>
                  <a:pt x="19050" y="998219"/>
                </a:lnTo>
                <a:lnTo>
                  <a:pt x="19050" y="1017269"/>
                </a:lnTo>
                <a:close/>
              </a:path>
              <a:path w="11280140" h="5674995">
                <a:moveTo>
                  <a:pt x="19050" y="979169"/>
                </a:moveTo>
                <a:lnTo>
                  <a:pt x="0" y="979169"/>
                </a:lnTo>
                <a:lnTo>
                  <a:pt x="0" y="960119"/>
                </a:lnTo>
                <a:lnTo>
                  <a:pt x="19050" y="960119"/>
                </a:lnTo>
                <a:lnTo>
                  <a:pt x="19050" y="979169"/>
                </a:lnTo>
                <a:close/>
              </a:path>
              <a:path w="11280140" h="5674995">
                <a:moveTo>
                  <a:pt x="19050" y="941069"/>
                </a:moveTo>
                <a:lnTo>
                  <a:pt x="0" y="941069"/>
                </a:lnTo>
                <a:lnTo>
                  <a:pt x="0" y="922019"/>
                </a:lnTo>
                <a:lnTo>
                  <a:pt x="19050" y="922019"/>
                </a:lnTo>
                <a:lnTo>
                  <a:pt x="19050" y="941069"/>
                </a:lnTo>
                <a:close/>
              </a:path>
              <a:path w="11280140" h="5674995">
                <a:moveTo>
                  <a:pt x="19050" y="902969"/>
                </a:moveTo>
                <a:lnTo>
                  <a:pt x="0" y="902969"/>
                </a:lnTo>
                <a:lnTo>
                  <a:pt x="0" y="883919"/>
                </a:lnTo>
                <a:lnTo>
                  <a:pt x="19050" y="883919"/>
                </a:lnTo>
                <a:lnTo>
                  <a:pt x="19050" y="902969"/>
                </a:lnTo>
                <a:close/>
              </a:path>
              <a:path w="11280140" h="5674995">
                <a:moveTo>
                  <a:pt x="19050" y="864869"/>
                </a:moveTo>
                <a:lnTo>
                  <a:pt x="0" y="864869"/>
                </a:lnTo>
                <a:lnTo>
                  <a:pt x="0" y="845819"/>
                </a:lnTo>
                <a:lnTo>
                  <a:pt x="19050" y="845819"/>
                </a:lnTo>
                <a:lnTo>
                  <a:pt x="19050" y="864869"/>
                </a:lnTo>
                <a:close/>
              </a:path>
              <a:path w="11280140" h="5674995">
                <a:moveTo>
                  <a:pt x="19050" y="826769"/>
                </a:moveTo>
                <a:lnTo>
                  <a:pt x="0" y="826769"/>
                </a:lnTo>
                <a:lnTo>
                  <a:pt x="0" y="807719"/>
                </a:lnTo>
                <a:lnTo>
                  <a:pt x="19050" y="807719"/>
                </a:lnTo>
                <a:lnTo>
                  <a:pt x="19050" y="826769"/>
                </a:lnTo>
                <a:close/>
              </a:path>
              <a:path w="11280140" h="5674995">
                <a:moveTo>
                  <a:pt x="19050" y="788669"/>
                </a:moveTo>
                <a:lnTo>
                  <a:pt x="0" y="788669"/>
                </a:lnTo>
                <a:lnTo>
                  <a:pt x="0" y="769619"/>
                </a:lnTo>
                <a:lnTo>
                  <a:pt x="19050" y="769619"/>
                </a:lnTo>
                <a:lnTo>
                  <a:pt x="19050" y="788669"/>
                </a:lnTo>
                <a:close/>
              </a:path>
              <a:path w="11280140" h="5674995">
                <a:moveTo>
                  <a:pt x="19050" y="750569"/>
                </a:moveTo>
                <a:lnTo>
                  <a:pt x="0" y="750569"/>
                </a:lnTo>
                <a:lnTo>
                  <a:pt x="0" y="731519"/>
                </a:lnTo>
                <a:lnTo>
                  <a:pt x="19050" y="731519"/>
                </a:lnTo>
                <a:lnTo>
                  <a:pt x="19050" y="750569"/>
                </a:lnTo>
                <a:close/>
              </a:path>
              <a:path w="11280140" h="5674995">
                <a:moveTo>
                  <a:pt x="19050" y="712469"/>
                </a:moveTo>
                <a:lnTo>
                  <a:pt x="0" y="712469"/>
                </a:lnTo>
                <a:lnTo>
                  <a:pt x="0" y="693419"/>
                </a:lnTo>
                <a:lnTo>
                  <a:pt x="19050" y="693419"/>
                </a:lnTo>
                <a:lnTo>
                  <a:pt x="19050" y="712469"/>
                </a:lnTo>
                <a:close/>
              </a:path>
              <a:path w="11280140" h="5674995">
                <a:moveTo>
                  <a:pt x="19050" y="674369"/>
                </a:moveTo>
                <a:lnTo>
                  <a:pt x="0" y="674369"/>
                </a:lnTo>
                <a:lnTo>
                  <a:pt x="0" y="655319"/>
                </a:lnTo>
                <a:lnTo>
                  <a:pt x="19050" y="655319"/>
                </a:lnTo>
                <a:lnTo>
                  <a:pt x="19050" y="674369"/>
                </a:lnTo>
                <a:close/>
              </a:path>
              <a:path w="11280140" h="5674995">
                <a:moveTo>
                  <a:pt x="19050" y="636269"/>
                </a:moveTo>
                <a:lnTo>
                  <a:pt x="0" y="636269"/>
                </a:lnTo>
                <a:lnTo>
                  <a:pt x="0" y="617219"/>
                </a:lnTo>
                <a:lnTo>
                  <a:pt x="19050" y="617219"/>
                </a:lnTo>
                <a:lnTo>
                  <a:pt x="19050" y="636269"/>
                </a:lnTo>
                <a:close/>
              </a:path>
              <a:path w="11280140" h="5674995">
                <a:moveTo>
                  <a:pt x="19050" y="598169"/>
                </a:moveTo>
                <a:lnTo>
                  <a:pt x="0" y="598169"/>
                </a:lnTo>
                <a:lnTo>
                  <a:pt x="0" y="579119"/>
                </a:lnTo>
                <a:lnTo>
                  <a:pt x="19050" y="579119"/>
                </a:lnTo>
                <a:lnTo>
                  <a:pt x="19050" y="598169"/>
                </a:lnTo>
                <a:close/>
              </a:path>
              <a:path w="11280140" h="5674995">
                <a:moveTo>
                  <a:pt x="19050" y="560069"/>
                </a:moveTo>
                <a:lnTo>
                  <a:pt x="0" y="560069"/>
                </a:lnTo>
                <a:lnTo>
                  <a:pt x="0" y="541019"/>
                </a:lnTo>
                <a:lnTo>
                  <a:pt x="19050" y="541019"/>
                </a:lnTo>
                <a:lnTo>
                  <a:pt x="19050" y="560069"/>
                </a:lnTo>
                <a:close/>
              </a:path>
              <a:path w="11280140" h="5674995">
                <a:moveTo>
                  <a:pt x="19050" y="521969"/>
                </a:moveTo>
                <a:lnTo>
                  <a:pt x="0" y="521969"/>
                </a:lnTo>
                <a:lnTo>
                  <a:pt x="0" y="502919"/>
                </a:lnTo>
                <a:lnTo>
                  <a:pt x="19050" y="502919"/>
                </a:lnTo>
                <a:lnTo>
                  <a:pt x="19050" y="521969"/>
                </a:lnTo>
                <a:close/>
              </a:path>
              <a:path w="11280140" h="5674995">
                <a:moveTo>
                  <a:pt x="19050" y="483869"/>
                </a:moveTo>
                <a:lnTo>
                  <a:pt x="0" y="483869"/>
                </a:lnTo>
                <a:lnTo>
                  <a:pt x="0" y="464819"/>
                </a:lnTo>
                <a:lnTo>
                  <a:pt x="19050" y="464819"/>
                </a:lnTo>
                <a:lnTo>
                  <a:pt x="19050" y="483869"/>
                </a:lnTo>
                <a:close/>
              </a:path>
              <a:path w="11280140" h="5674995">
                <a:moveTo>
                  <a:pt x="19050" y="445769"/>
                </a:moveTo>
                <a:lnTo>
                  <a:pt x="0" y="445769"/>
                </a:lnTo>
                <a:lnTo>
                  <a:pt x="0" y="426719"/>
                </a:lnTo>
                <a:lnTo>
                  <a:pt x="19050" y="426719"/>
                </a:lnTo>
                <a:lnTo>
                  <a:pt x="19050" y="445769"/>
                </a:lnTo>
                <a:close/>
              </a:path>
              <a:path w="11280140" h="5674995">
                <a:moveTo>
                  <a:pt x="19050" y="407669"/>
                </a:moveTo>
                <a:lnTo>
                  <a:pt x="0" y="407669"/>
                </a:lnTo>
                <a:lnTo>
                  <a:pt x="0" y="388619"/>
                </a:lnTo>
                <a:lnTo>
                  <a:pt x="19050" y="388619"/>
                </a:lnTo>
                <a:lnTo>
                  <a:pt x="19050" y="407669"/>
                </a:lnTo>
                <a:close/>
              </a:path>
              <a:path w="11280140" h="5674995">
                <a:moveTo>
                  <a:pt x="19050" y="369569"/>
                </a:moveTo>
                <a:lnTo>
                  <a:pt x="0" y="369569"/>
                </a:lnTo>
                <a:lnTo>
                  <a:pt x="0" y="350519"/>
                </a:lnTo>
                <a:lnTo>
                  <a:pt x="19050" y="350519"/>
                </a:lnTo>
                <a:lnTo>
                  <a:pt x="19050" y="369569"/>
                </a:lnTo>
                <a:close/>
              </a:path>
              <a:path w="11280140" h="5674995">
                <a:moveTo>
                  <a:pt x="19050" y="331469"/>
                </a:moveTo>
                <a:lnTo>
                  <a:pt x="0" y="331469"/>
                </a:lnTo>
                <a:lnTo>
                  <a:pt x="0" y="312419"/>
                </a:lnTo>
                <a:lnTo>
                  <a:pt x="19050" y="312419"/>
                </a:lnTo>
                <a:lnTo>
                  <a:pt x="19050" y="331469"/>
                </a:lnTo>
                <a:close/>
              </a:path>
              <a:path w="11280140" h="5674995">
                <a:moveTo>
                  <a:pt x="19050" y="293369"/>
                </a:moveTo>
                <a:lnTo>
                  <a:pt x="0" y="293369"/>
                </a:lnTo>
                <a:lnTo>
                  <a:pt x="0" y="274319"/>
                </a:lnTo>
                <a:lnTo>
                  <a:pt x="19050" y="274319"/>
                </a:lnTo>
                <a:lnTo>
                  <a:pt x="19050" y="293369"/>
                </a:lnTo>
                <a:close/>
              </a:path>
              <a:path w="11280140" h="5674995">
                <a:moveTo>
                  <a:pt x="19050" y="255269"/>
                </a:moveTo>
                <a:lnTo>
                  <a:pt x="0" y="255269"/>
                </a:lnTo>
                <a:lnTo>
                  <a:pt x="0" y="236219"/>
                </a:lnTo>
                <a:lnTo>
                  <a:pt x="19050" y="236219"/>
                </a:lnTo>
                <a:lnTo>
                  <a:pt x="19050" y="255269"/>
                </a:lnTo>
                <a:close/>
              </a:path>
              <a:path w="11280140" h="5674995">
                <a:moveTo>
                  <a:pt x="19050" y="217169"/>
                </a:moveTo>
                <a:lnTo>
                  <a:pt x="0" y="217169"/>
                </a:lnTo>
                <a:lnTo>
                  <a:pt x="0" y="198119"/>
                </a:lnTo>
                <a:lnTo>
                  <a:pt x="19050" y="198119"/>
                </a:lnTo>
                <a:lnTo>
                  <a:pt x="19050" y="217169"/>
                </a:lnTo>
                <a:close/>
              </a:path>
              <a:path w="11280140" h="5674995">
                <a:moveTo>
                  <a:pt x="19050" y="179069"/>
                </a:moveTo>
                <a:lnTo>
                  <a:pt x="0" y="179069"/>
                </a:lnTo>
                <a:lnTo>
                  <a:pt x="0" y="160019"/>
                </a:lnTo>
                <a:lnTo>
                  <a:pt x="19050" y="160019"/>
                </a:lnTo>
                <a:lnTo>
                  <a:pt x="19050" y="179069"/>
                </a:lnTo>
                <a:close/>
              </a:path>
              <a:path w="11280140" h="5674995">
                <a:moveTo>
                  <a:pt x="19050" y="140969"/>
                </a:moveTo>
                <a:lnTo>
                  <a:pt x="0" y="140969"/>
                </a:lnTo>
                <a:lnTo>
                  <a:pt x="0" y="121919"/>
                </a:lnTo>
                <a:lnTo>
                  <a:pt x="19050" y="121919"/>
                </a:lnTo>
                <a:lnTo>
                  <a:pt x="19050" y="140969"/>
                </a:lnTo>
                <a:close/>
              </a:path>
              <a:path w="11280140" h="5674995">
                <a:moveTo>
                  <a:pt x="19050" y="102869"/>
                </a:moveTo>
                <a:lnTo>
                  <a:pt x="0" y="102869"/>
                </a:lnTo>
                <a:lnTo>
                  <a:pt x="0" y="83819"/>
                </a:lnTo>
                <a:lnTo>
                  <a:pt x="19050" y="83819"/>
                </a:lnTo>
                <a:lnTo>
                  <a:pt x="19050" y="102869"/>
                </a:lnTo>
                <a:close/>
              </a:path>
              <a:path w="11280140" h="5674995">
                <a:moveTo>
                  <a:pt x="19050" y="64769"/>
                </a:moveTo>
                <a:lnTo>
                  <a:pt x="0" y="64769"/>
                </a:lnTo>
                <a:lnTo>
                  <a:pt x="0" y="45719"/>
                </a:lnTo>
                <a:lnTo>
                  <a:pt x="19050" y="45719"/>
                </a:lnTo>
                <a:lnTo>
                  <a:pt x="19050" y="64769"/>
                </a:lnTo>
                <a:close/>
              </a:path>
              <a:path w="11280140" h="5674995">
                <a:moveTo>
                  <a:pt x="19050" y="26669"/>
                </a:moveTo>
                <a:lnTo>
                  <a:pt x="0" y="26669"/>
                </a:lnTo>
                <a:lnTo>
                  <a:pt x="0" y="9524"/>
                </a:lnTo>
                <a:lnTo>
                  <a:pt x="9525" y="0"/>
                </a:lnTo>
                <a:lnTo>
                  <a:pt x="11429" y="0"/>
                </a:lnTo>
                <a:lnTo>
                  <a:pt x="11429" y="17144"/>
                </a:lnTo>
                <a:lnTo>
                  <a:pt x="9525" y="19049"/>
                </a:lnTo>
                <a:lnTo>
                  <a:pt x="19050" y="19049"/>
                </a:lnTo>
                <a:lnTo>
                  <a:pt x="19050" y="26669"/>
                </a:lnTo>
                <a:close/>
              </a:path>
              <a:path w="11280140" h="5674995">
                <a:moveTo>
                  <a:pt x="19050" y="19049"/>
                </a:moveTo>
                <a:lnTo>
                  <a:pt x="11429" y="19049"/>
                </a:lnTo>
                <a:lnTo>
                  <a:pt x="11429" y="17144"/>
                </a:lnTo>
                <a:lnTo>
                  <a:pt x="19050" y="9524"/>
                </a:lnTo>
                <a:lnTo>
                  <a:pt x="19050" y="19049"/>
                </a:lnTo>
                <a:close/>
              </a:path>
              <a:path w="11280140" h="5674995">
                <a:moveTo>
                  <a:pt x="11429" y="19049"/>
                </a:moveTo>
                <a:lnTo>
                  <a:pt x="9525" y="19049"/>
                </a:lnTo>
                <a:lnTo>
                  <a:pt x="11429" y="17144"/>
                </a:lnTo>
                <a:lnTo>
                  <a:pt x="11429" y="19049"/>
                </a:lnTo>
                <a:close/>
              </a:path>
              <a:path w="11280140" h="5674995">
                <a:moveTo>
                  <a:pt x="49529" y="19049"/>
                </a:moveTo>
                <a:lnTo>
                  <a:pt x="30479" y="19049"/>
                </a:lnTo>
                <a:lnTo>
                  <a:pt x="30479" y="0"/>
                </a:lnTo>
                <a:lnTo>
                  <a:pt x="49529" y="0"/>
                </a:lnTo>
                <a:lnTo>
                  <a:pt x="49529" y="19049"/>
                </a:lnTo>
                <a:close/>
              </a:path>
              <a:path w="11280140" h="5674995">
                <a:moveTo>
                  <a:pt x="87629" y="19049"/>
                </a:moveTo>
                <a:lnTo>
                  <a:pt x="68579" y="19049"/>
                </a:lnTo>
                <a:lnTo>
                  <a:pt x="68579" y="0"/>
                </a:lnTo>
                <a:lnTo>
                  <a:pt x="87629" y="0"/>
                </a:lnTo>
                <a:lnTo>
                  <a:pt x="87629" y="19049"/>
                </a:lnTo>
                <a:close/>
              </a:path>
              <a:path w="11280140" h="5674995">
                <a:moveTo>
                  <a:pt x="125729" y="19049"/>
                </a:moveTo>
                <a:lnTo>
                  <a:pt x="106679" y="19049"/>
                </a:lnTo>
                <a:lnTo>
                  <a:pt x="106679" y="0"/>
                </a:lnTo>
                <a:lnTo>
                  <a:pt x="125729" y="0"/>
                </a:lnTo>
                <a:lnTo>
                  <a:pt x="125729" y="19049"/>
                </a:lnTo>
                <a:close/>
              </a:path>
              <a:path w="11280140" h="5674995">
                <a:moveTo>
                  <a:pt x="163829" y="19049"/>
                </a:moveTo>
                <a:lnTo>
                  <a:pt x="144779" y="19049"/>
                </a:lnTo>
                <a:lnTo>
                  <a:pt x="144779" y="0"/>
                </a:lnTo>
                <a:lnTo>
                  <a:pt x="163829" y="0"/>
                </a:lnTo>
                <a:lnTo>
                  <a:pt x="163829" y="19049"/>
                </a:lnTo>
                <a:close/>
              </a:path>
              <a:path w="11280140" h="5674995">
                <a:moveTo>
                  <a:pt x="201929" y="19049"/>
                </a:moveTo>
                <a:lnTo>
                  <a:pt x="182879" y="19049"/>
                </a:lnTo>
                <a:lnTo>
                  <a:pt x="182879" y="0"/>
                </a:lnTo>
                <a:lnTo>
                  <a:pt x="201929" y="0"/>
                </a:lnTo>
                <a:lnTo>
                  <a:pt x="201929" y="19049"/>
                </a:lnTo>
                <a:close/>
              </a:path>
              <a:path w="11280140" h="5674995">
                <a:moveTo>
                  <a:pt x="240029" y="19049"/>
                </a:moveTo>
                <a:lnTo>
                  <a:pt x="220979" y="19049"/>
                </a:lnTo>
                <a:lnTo>
                  <a:pt x="220979" y="0"/>
                </a:lnTo>
                <a:lnTo>
                  <a:pt x="240029" y="0"/>
                </a:lnTo>
                <a:lnTo>
                  <a:pt x="240029" y="19049"/>
                </a:lnTo>
                <a:close/>
              </a:path>
              <a:path w="11280140" h="5674995">
                <a:moveTo>
                  <a:pt x="278130" y="19049"/>
                </a:moveTo>
                <a:lnTo>
                  <a:pt x="259079" y="19049"/>
                </a:lnTo>
                <a:lnTo>
                  <a:pt x="259079" y="0"/>
                </a:lnTo>
                <a:lnTo>
                  <a:pt x="278130" y="0"/>
                </a:lnTo>
                <a:lnTo>
                  <a:pt x="278130" y="19049"/>
                </a:lnTo>
                <a:close/>
              </a:path>
              <a:path w="11280140" h="5674995">
                <a:moveTo>
                  <a:pt x="316230" y="19049"/>
                </a:moveTo>
                <a:lnTo>
                  <a:pt x="297180" y="19049"/>
                </a:lnTo>
                <a:lnTo>
                  <a:pt x="297180" y="0"/>
                </a:lnTo>
                <a:lnTo>
                  <a:pt x="316230" y="0"/>
                </a:lnTo>
                <a:lnTo>
                  <a:pt x="316230" y="19049"/>
                </a:lnTo>
                <a:close/>
              </a:path>
              <a:path w="11280140" h="5674995">
                <a:moveTo>
                  <a:pt x="354330" y="19049"/>
                </a:moveTo>
                <a:lnTo>
                  <a:pt x="335280" y="19049"/>
                </a:lnTo>
                <a:lnTo>
                  <a:pt x="335280" y="0"/>
                </a:lnTo>
                <a:lnTo>
                  <a:pt x="354330" y="0"/>
                </a:lnTo>
                <a:lnTo>
                  <a:pt x="354330" y="19049"/>
                </a:lnTo>
                <a:close/>
              </a:path>
              <a:path w="11280140" h="5674995">
                <a:moveTo>
                  <a:pt x="392430" y="19049"/>
                </a:moveTo>
                <a:lnTo>
                  <a:pt x="373380" y="19049"/>
                </a:lnTo>
                <a:lnTo>
                  <a:pt x="373380" y="0"/>
                </a:lnTo>
                <a:lnTo>
                  <a:pt x="392430" y="0"/>
                </a:lnTo>
                <a:lnTo>
                  <a:pt x="392430" y="19049"/>
                </a:lnTo>
                <a:close/>
              </a:path>
              <a:path w="11280140" h="5674995">
                <a:moveTo>
                  <a:pt x="430530" y="19049"/>
                </a:moveTo>
                <a:lnTo>
                  <a:pt x="411480" y="19049"/>
                </a:lnTo>
                <a:lnTo>
                  <a:pt x="411480" y="0"/>
                </a:lnTo>
                <a:lnTo>
                  <a:pt x="430530" y="0"/>
                </a:lnTo>
                <a:lnTo>
                  <a:pt x="430530" y="19049"/>
                </a:lnTo>
                <a:close/>
              </a:path>
              <a:path w="11280140" h="5674995">
                <a:moveTo>
                  <a:pt x="468630" y="19049"/>
                </a:moveTo>
                <a:lnTo>
                  <a:pt x="449580" y="19049"/>
                </a:lnTo>
                <a:lnTo>
                  <a:pt x="449580" y="0"/>
                </a:lnTo>
                <a:lnTo>
                  <a:pt x="468630" y="0"/>
                </a:lnTo>
                <a:lnTo>
                  <a:pt x="468630" y="19049"/>
                </a:lnTo>
                <a:close/>
              </a:path>
              <a:path w="11280140" h="5674995">
                <a:moveTo>
                  <a:pt x="506730" y="19049"/>
                </a:moveTo>
                <a:lnTo>
                  <a:pt x="487680" y="19049"/>
                </a:lnTo>
                <a:lnTo>
                  <a:pt x="487680" y="0"/>
                </a:lnTo>
                <a:lnTo>
                  <a:pt x="506730" y="0"/>
                </a:lnTo>
                <a:lnTo>
                  <a:pt x="506730" y="19049"/>
                </a:lnTo>
                <a:close/>
              </a:path>
              <a:path w="11280140" h="5674995">
                <a:moveTo>
                  <a:pt x="544830" y="19049"/>
                </a:moveTo>
                <a:lnTo>
                  <a:pt x="525780" y="19049"/>
                </a:lnTo>
                <a:lnTo>
                  <a:pt x="525780" y="0"/>
                </a:lnTo>
                <a:lnTo>
                  <a:pt x="544830" y="0"/>
                </a:lnTo>
                <a:lnTo>
                  <a:pt x="544830" y="19049"/>
                </a:lnTo>
                <a:close/>
              </a:path>
              <a:path w="11280140" h="5674995">
                <a:moveTo>
                  <a:pt x="582930" y="19049"/>
                </a:moveTo>
                <a:lnTo>
                  <a:pt x="563880" y="19049"/>
                </a:lnTo>
                <a:lnTo>
                  <a:pt x="563880" y="0"/>
                </a:lnTo>
                <a:lnTo>
                  <a:pt x="582930" y="0"/>
                </a:lnTo>
                <a:lnTo>
                  <a:pt x="582930" y="19049"/>
                </a:lnTo>
                <a:close/>
              </a:path>
              <a:path w="11280140" h="5674995">
                <a:moveTo>
                  <a:pt x="621030" y="19049"/>
                </a:moveTo>
                <a:lnTo>
                  <a:pt x="601980" y="19049"/>
                </a:lnTo>
                <a:lnTo>
                  <a:pt x="601980" y="0"/>
                </a:lnTo>
                <a:lnTo>
                  <a:pt x="621030" y="0"/>
                </a:lnTo>
                <a:lnTo>
                  <a:pt x="621030" y="19049"/>
                </a:lnTo>
                <a:close/>
              </a:path>
              <a:path w="11280140" h="5674995">
                <a:moveTo>
                  <a:pt x="659130" y="19049"/>
                </a:moveTo>
                <a:lnTo>
                  <a:pt x="640080" y="19049"/>
                </a:lnTo>
                <a:lnTo>
                  <a:pt x="640080" y="0"/>
                </a:lnTo>
                <a:lnTo>
                  <a:pt x="659130" y="0"/>
                </a:lnTo>
                <a:lnTo>
                  <a:pt x="659130" y="19049"/>
                </a:lnTo>
                <a:close/>
              </a:path>
              <a:path w="11280140" h="5674995">
                <a:moveTo>
                  <a:pt x="697230" y="19049"/>
                </a:moveTo>
                <a:lnTo>
                  <a:pt x="678180" y="19049"/>
                </a:lnTo>
                <a:lnTo>
                  <a:pt x="678180" y="0"/>
                </a:lnTo>
                <a:lnTo>
                  <a:pt x="697230" y="0"/>
                </a:lnTo>
                <a:lnTo>
                  <a:pt x="697230" y="19049"/>
                </a:lnTo>
                <a:close/>
              </a:path>
              <a:path w="11280140" h="5674995">
                <a:moveTo>
                  <a:pt x="735330" y="19049"/>
                </a:moveTo>
                <a:lnTo>
                  <a:pt x="716280" y="19049"/>
                </a:lnTo>
                <a:lnTo>
                  <a:pt x="716280" y="0"/>
                </a:lnTo>
                <a:lnTo>
                  <a:pt x="735330" y="0"/>
                </a:lnTo>
                <a:lnTo>
                  <a:pt x="735330" y="19049"/>
                </a:lnTo>
                <a:close/>
              </a:path>
              <a:path w="11280140" h="5674995">
                <a:moveTo>
                  <a:pt x="773430" y="19049"/>
                </a:moveTo>
                <a:lnTo>
                  <a:pt x="754380" y="19049"/>
                </a:lnTo>
                <a:lnTo>
                  <a:pt x="754380" y="0"/>
                </a:lnTo>
                <a:lnTo>
                  <a:pt x="773430" y="0"/>
                </a:lnTo>
                <a:lnTo>
                  <a:pt x="773430" y="19049"/>
                </a:lnTo>
                <a:close/>
              </a:path>
              <a:path w="11280140" h="5674995">
                <a:moveTo>
                  <a:pt x="811530" y="19049"/>
                </a:moveTo>
                <a:lnTo>
                  <a:pt x="792480" y="19049"/>
                </a:lnTo>
                <a:lnTo>
                  <a:pt x="792480" y="0"/>
                </a:lnTo>
                <a:lnTo>
                  <a:pt x="811530" y="0"/>
                </a:lnTo>
                <a:lnTo>
                  <a:pt x="811530" y="19049"/>
                </a:lnTo>
                <a:close/>
              </a:path>
              <a:path w="11280140" h="5674995">
                <a:moveTo>
                  <a:pt x="849630" y="19049"/>
                </a:moveTo>
                <a:lnTo>
                  <a:pt x="830580" y="19049"/>
                </a:lnTo>
                <a:lnTo>
                  <a:pt x="830580" y="0"/>
                </a:lnTo>
                <a:lnTo>
                  <a:pt x="849630" y="0"/>
                </a:lnTo>
                <a:lnTo>
                  <a:pt x="849630" y="19049"/>
                </a:lnTo>
                <a:close/>
              </a:path>
              <a:path w="11280140" h="5674995">
                <a:moveTo>
                  <a:pt x="887730" y="19049"/>
                </a:moveTo>
                <a:lnTo>
                  <a:pt x="868680" y="19049"/>
                </a:lnTo>
                <a:lnTo>
                  <a:pt x="868680" y="0"/>
                </a:lnTo>
                <a:lnTo>
                  <a:pt x="887730" y="0"/>
                </a:lnTo>
                <a:lnTo>
                  <a:pt x="887730" y="19049"/>
                </a:lnTo>
                <a:close/>
              </a:path>
              <a:path w="11280140" h="5674995">
                <a:moveTo>
                  <a:pt x="925830" y="19049"/>
                </a:moveTo>
                <a:lnTo>
                  <a:pt x="906780" y="19049"/>
                </a:lnTo>
                <a:lnTo>
                  <a:pt x="906780" y="0"/>
                </a:lnTo>
                <a:lnTo>
                  <a:pt x="925830" y="0"/>
                </a:lnTo>
                <a:lnTo>
                  <a:pt x="925830" y="19049"/>
                </a:lnTo>
                <a:close/>
              </a:path>
              <a:path w="11280140" h="5674995">
                <a:moveTo>
                  <a:pt x="963930" y="19049"/>
                </a:moveTo>
                <a:lnTo>
                  <a:pt x="944880" y="19049"/>
                </a:lnTo>
                <a:lnTo>
                  <a:pt x="944880" y="0"/>
                </a:lnTo>
                <a:lnTo>
                  <a:pt x="963930" y="0"/>
                </a:lnTo>
                <a:lnTo>
                  <a:pt x="963930" y="19049"/>
                </a:lnTo>
                <a:close/>
              </a:path>
              <a:path w="11280140" h="5674995">
                <a:moveTo>
                  <a:pt x="1002030" y="19049"/>
                </a:moveTo>
                <a:lnTo>
                  <a:pt x="982980" y="19049"/>
                </a:lnTo>
                <a:lnTo>
                  <a:pt x="982980" y="0"/>
                </a:lnTo>
                <a:lnTo>
                  <a:pt x="1002030" y="0"/>
                </a:lnTo>
                <a:lnTo>
                  <a:pt x="1002030" y="19049"/>
                </a:lnTo>
                <a:close/>
              </a:path>
              <a:path w="11280140" h="5674995">
                <a:moveTo>
                  <a:pt x="1040130" y="19049"/>
                </a:moveTo>
                <a:lnTo>
                  <a:pt x="1021080" y="19049"/>
                </a:lnTo>
                <a:lnTo>
                  <a:pt x="1021080" y="0"/>
                </a:lnTo>
                <a:lnTo>
                  <a:pt x="1040130" y="0"/>
                </a:lnTo>
                <a:lnTo>
                  <a:pt x="1040130" y="19049"/>
                </a:lnTo>
                <a:close/>
              </a:path>
              <a:path w="11280140" h="5674995">
                <a:moveTo>
                  <a:pt x="1078230" y="19049"/>
                </a:moveTo>
                <a:lnTo>
                  <a:pt x="1059180" y="19049"/>
                </a:lnTo>
                <a:lnTo>
                  <a:pt x="1059180" y="0"/>
                </a:lnTo>
                <a:lnTo>
                  <a:pt x="1078230" y="0"/>
                </a:lnTo>
                <a:lnTo>
                  <a:pt x="1078230" y="19049"/>
                </a:lnTo>
                <a:close/>
              </a:path>
              <a:path w="11280140" h="5674995">
                <a:moveTo>
                  <a:pt x="1116330" y="19049"/>
                </a:moveTo>
                <a:lnTo>
                  <a:pt x="1097280" y="19049"/>
                </a:lnTo>
                <a:lnTo>
                  <a:pt x="1097280" y="0"/>
                </a:lnTo>
                <a:lnTo>
                  <a:pt x="1116330" y="0"/>
                </a:lnTo>
                <a:lnTo>
                  <a:pt x="1116330" y="19049"/>
                </a:lnTo>
                <a:close/>
              </a:path>
              <a:path w="11280140" h="5674995">
                <a:moveTo>
                  <a:pt x="1154430" y="19049"/>
                </a:moveTo>
                <a:lnTo>
                  <a:pt x="1135380" y="19049"/>
                </a:lnTo>
                <a:lnTo>
                  <a:pt x="1135380" y="0"/>
                </a:lnTo>
                <a:lnTo>
                  <a:pt x="1154430" y="0"/>
                </a:lnTo>
                <a:lnTo>
                  <a:pt x="1154430" y="19049"/>
                </a:lnTo>
                <a:close/>
              </a:path>
              <a:path w="11280140" h="5674995">
                <a:moveTo>
                  <a:pt x="1192530" y="19049"/>
                </a:moveTo>
                <a:lnTo>
                  <a:pt x="1173480" y="19049"/>
                </a:lnTo>
                <a:lnTo>
                  <a:pt x="1173480" y="0"/>
                </a:lnTo>
                <a:lnTo>
                  <a:pt x="1192530" y="0"/>
                </a:lnTo>
                <a:lnTo>
                  <a:pt x="1192530" y="19049"/>
                </a:lnTo>
                <a:close/>
              </a:path>
              <a:path w="11280140" h="5674995">
                <a:moveTo>
                  <a:pt x="1230630" y="19049"/>
                </a:moveTo>
                <a:lnTo>
                  <a:pt x="1211580" y="19049"/>
                </a:lnTo>
                <a:lnTo>
                  <a:pt x="1211580" y="0"/>
                </a:lnTo>
                <a:lnTo>
                  <a:pt x="1230630" y="0"/>
                </a:lnTo>
                <a:lnTo>
                  <a:pt x="1230630" y="19049"/>
                </a:lnTo>
                <a:close/>
              </a:path>
              <a:path w="11280140" h="5674995">
                <a:moveTo>
                  <a:pt x="1268730" y="19049"/>
                </a:moveTo>
                <a:lnTo>
                  <a:pt x="1249680" y="19049"/>
                </a:lnTo>
                <a:lnTo>
                  <a:pt x="1249680" y="0"/>
                </a:lnTo>
                <a:lnTo>
                  <a:pt x="1268730" y="0"/>
                </a:lnTo>
                <a:lnTo>
                  <a:pt x="1268730" y="19049"/>
                </a:lnTo>
                <a:close/>
              </a:path>
              <a:path w="11280140" h="5674995">
                <a:moveTo>
                  <a:pt x="1306830" y="19049"/>
                </a:moveTo>
                <a:lnTo>
                  <a:pt x="1287780" y="19049"/>
                </a:lnTo>
                <a:lnTo>
                  <a:pt x="1287780" y="0"/>
                </a:lnTo>
                <a:lnTo>
                  <a:pt x="1306830" y="0"/>
                </a:lnTo>
                <a:lnTo>
                  <a:pt x="1306830" y="19049"/>
                </a:lnTo>
                <a:close/>
              </a:path>
              <a:path w="11280140" h="5674995">
                <a:moveTo>
                  <a:pt x="1344930" y="19049"/>
                </a:moveTo>
                <a:lnTo>
                  <a:pt x="1325880" y="19049"/>
                </a:lnTo>
                <a:lnTo>
                  <a:pt x="1325880" y="0"/>
                </a:lnTo>
                <a:lnTo>
                  <a:pt x="1344930" y="0"/>
                </a:lnTo>
                <a:lnTo>
                  <a:pt x="1344930" y="19049"/>
                </a:lnTo>
                <a:close/>
              </a:path>
              <a:path w="11280140" h="5674995">
                <a:moveTo>
                  <a:pt x="1383030" y="19049"/>
                </a:moveTo>
                <a:lnTo>
                  <a:pt x="1363980" y="19049"/>
                </a:lnTo>
                <a:lnTo>
                  <a:pt x="1363980" y="0"/>
                </a:lnTo>
                <a:lnTo>
                  <a:pt x="1383030" y="0"/>
                </a:lnTo>
                <a:lnTo>
                  <a:pt x="1383030" y="19049"/>
                </a:lnTo>
                <a:close/>
              </a:path>
              <a:path w="11280140" h="5674995">
                <a:moveTo>
                  <a:pt x="1421130" y="19049"/>
                </a:moveTo>
                <a:lnTo>
                  <a:pt x="1402080" y="19049"/>
                </a:lnTo>
                <a:lnTo>
                  <a:pt x="1402080" y="0"/>
                </a:lnTo>
                <a:lnTo>
                  <a:pt x="1421130" y="0"/>
                </a:lnTo>
                <a:lnTo>
                  <a:pt x="1421130" y="19049"/>
                </a:lnTo>
                <a:close/>
              </a:path>
              <a:path w="11280140" h="5674995">
                <a:moveTo>
                  <a:pt x="1459230" y="19049"/>
                </a:moveTo>
                <a:lnTo>
                  <a:pt x="1440180" y="19049"/>
                </a:lnTo>
                <a:lnTo>
                  <a:pt x="1440180" y="0"/>
                </a:lnTo>
                <a:lnTo>
                  <a:pt x="1459230" y="0"/>
                </a:lnTo>
                <a:lnTo>
                  <a:pt x="1459230" y="19049"/>
                </a:lnTo>
                <a:close/>
              </a:path>
              <a:path w="11280140" h="5674995">
                <a:moveTo>
                  <a:pt x="1497330" y="19049"/>
                </a:moveTo>
                <a:lnTo>
                  <a:pt x="1478280" y="19049"/>
                </a:lnTo>
                <a:lnTo>
                  <a:pt x="1478280" y="0"/>
                </a:lnTo>
                <a:lnTo>
                  <a:pt x="1497330" y="0"/>
                </a:lnTo>
                <a:lnTo>
                  <a:pt x="1497330" y="19049"/>
                </a:lnTo>
                <a:close/>
              </a:path>
              <a:path w="11280140" h="5674995">
                <a:moveTo>
                  <a:pt x="1535430" y="19049"/>
                </a:moveTo>
                <a:lnTo>
                  <a:pt x="1516380" y="19049"/>
                </a:lnTo>
                <a:lnTo>
                  <a:pt x="1516380" y="0"/>
                </a:lnTo>
                <a:lnTo>
                  <a:pt x="1535430" y="0"/>
                </a:lnTo>
                <a:lnTo>
                  <a:pt x="1535430" y="19049"/>
                </a:lnTo>
                <a:close/>
              </a:path>
              <a:path w="11280140" h="5674995">
                <a:moveTo>
                  <a:pt x="1573530" y="19049"/>
                </a:moveTo>
                <a:lnTo>
                  <a:pt x="1554480" y="19049"/>
                </a:lnTo>
                <a:lnTo>
                  <a:pt x="1554480" y="0"/>
                </a:lnTo>
                <a:lnTo>
                  <a:pt x="1573530" y="0"/>
                </a:lnTo>
                <a:lnTo>
                  <a:pt x="1573530" y="19049"/>
                </a:lnTo>
                <a:close/>
              </a:path>
              <a:path w="11280140" h="5674995">
                <a:moveTo>
                  <a:pt x="1611630" y="19049"/>
                </a:moveTo>
                <a:lnTo>
                  <a:pt x="1592580" y="19049"/>
                </a:lnTo>
                <a:lnTo>
                  <a:pt x="1592580" y="0"/>
                </a:lnTo>
                <a:lnTo>
                  <a:pt x="1611630" y="0"/>
                </a:lnTo>
                <a:lnTo>
                  <a:pt x="1611630" y="19049"/>
                </a:lnTo>
                <a:close/>
              </a:path>
              <a:path w="11280140" h="5674995">
                <a:moveTo>
                  <a:pt x="1649730" y="19049"/>
                </a:moveTo>
                <a:lnTo>
                  <a:pt x="1630680" y="19049"/>
                </a:lnTo>
                <a:lnTo>
                  <a:pt x="1630680" y="0"/>
                </a:lnTo>
                <a:lnTo>
                  <a:pt x="1649730" y="0"/>
                </a:lnTo>
                <a:lnTo>
                  <a:pt x="1649730" y="19049"/>
                </a:lnTo>
                <a:close/>
              </a:path>
              <a:path w="11280140" h="5674995">
                <a:moveTo>
                  <a:pt x="1687830" y="19049"/>
                </a:moveTo>
                <a:lnTo>
                  <a:pt x="1668780" y="19049"/>
                </a:lnTo>
                <a:lnTo>
                  <a:pt x="1668780" y="0"/>
                </a:lnTo>
                <a:lnTo>
                  <a:pt x="1687830" y="0"/>
                </a:lnTo>
                <a:lnTo>
                  <a:pt x="1687830" y="19049"/>
                </a:lnTo>
                <a:close/>
              </a:path>
              <a:path w="11280140" h="5674995">
                <a:moveTo>
                  <a:pt x="1725930" y="19049"/>
                </a:moveTo>
                <a:lnTo>
                  <a:pt x="1706880" y="19049"/>
                </a:lnTo>
                <a:lnTo>
                  <a:pt x="1706880" y="0"/>
                </a:lnTo>
                <a:lnTo>
                  <a:pt x="1725930" y="0"/>
                </a:lnTo>
                <a:lnTo>
                  <a:pt x="1725930" y="19049"/>
                </a:lnTo>
                <a:close/>
              </a:path>
              <a:path w="11280140" h="5674995">
                <a:moveTo>
                  <a:pt x="1764030" y="19049"/>
                </a:moveTo>
                <a:lnTo>
                  <a:pt x="1744980" y="19049"/>
                </a:lnTo>
                <a:lnTo>
                  <a:pt x="1744980" y="0"/>
                </a:lnTo>
                <a:lnTo>
                  <a:pt x="1764030" y="0"/>
                </a:lnTo>
                <a:lnTo>
                  <a:pt x="1764030" y="19049"/>
                </a:lnTo>
                <a:close/>
              </a:path>
              <a:path w="11280140" h="5674995">
                <a:moveTo>
                  <a:pt x="1802130" y="19049"/>
                </a:moveTo>
                <a:lnTo>
                  <a:pt x="1783080" y="19049"/>
                </a:lnTo>
                <a:lnTo>
                  <a:pt x="1783080" y="0"/>
                </a:lnTo>
                <a:lnTo>
                  <a:pt x="1802130" y="0"/>
                </a:lnTo>
                <a:lnTo>
                  <a:pt x="1802130" y="19049"/>
                </a:lnTo>
                <a:close/>
              </a:path>
              <a:path w="11280140" h="5674995">
                <a:moveTo>
                  <a:pt x="1840230" y="19049"/>
                </a:moveTo>
                <a:lnTo>
                  <a:pt x="1821180" y="19049"/>
                </a:lnTo>
                <a:lnTo>
                  <a:pt x="1821180" y="0"/>
                </a:lnTo>
                <a:lnTo>
                  <a:pt x="1840230" y="0"/>
                </a:lnTo>
                <a:lnTo>
                  <a:pt x="1840230" y="19049"/>
                </a:lnTo>
                <a:close/>
              </a:path>
              <a:path w="11280140" h="5674995">
                <a:moveTo>
                  <a:pt x="1878330" y="19049"/>
                </a:moveTo>
                <a:lnTo>
                  <a:pt x="1859280" y="19049"/>
                </a:lnTo>
                <a:lnTo>
                  <a:pt x="1859280" y="0"/>
                </a:lnTo>
                <a:lnTo>
                  <a:pt x="1878330" y="0"/>
                </a:lnTo>
                <a:lnTo>
                  <a:pt x="1878330" y="19049"/>
                </a:lnTo>
                <a:close/>
              </a:path>
              <a:path w="11280140" h="5674995">
                <a:moveTo>
                  <a:pt x="1916430" y="19049"/>
                </a:moveTo>
                <a:lnTo>
                  <a:pt x="1897380" y="19049"/>
                </a:lnTo>
                <a:lnTo>
                  <a:pt x="1897380" y="0"/>
                </a:lnTo>
                <a:lnTo>
                  <a:pt x="1916430" y="0"/>
                </a:lnTo>
                <a:lnTo>
                  <a:pt x="1916430" y="19049"/>
                </a:lnTo>
                <a:close/>
              </a:path>
              <a:path w="11280140" h="5674995">
                <a:moveTo>
                  <a:pt x="1954530" y="19049"/>
                </a:moveTo>
                <a:lnTo>
                  <a:pt x="1935480" y="19049"/>
                </a:lnTo>
                <a:lnTo>
                  <a:pt x="1935480" y="0"/>
                </a:lnTo>
                <a:lnTo>
                  <a:pt x="1954530" y="0"/>
                </a:lnTo>
                <a:lnTo>
                  <a:pt x="1954530" y="19049"/>
                </a:lnTo>
                <a:close/>
              </a:path>
              <a:path w="11280140" h="5674995">
                <a:moveTo>
                  <a:pt x="1992630" y="19049"/>
                </a:moveTo>
                <a:lnTo>
                  <a:pt x="1973580" y="19049"/>
                </a:lnTo>
                <a:lnTo>
                  <a:pt x="1973580" y="0"/>
                </a:lnTo>
                <a:lnTo>
                  <a:pt x="1992630" y="0"/>
                </a:lnTo>
                <a:lnTo>
                  <a:pt x="1992630" y="19049"/>
                </a:lnTo>
                <a:close/>
              </a:path>
              <a:path w="11280140" h="5674995">
                <a:moveTo>
                  <a:pt x="2030730" y="19049"/>
                </a:moveTo>
                <a:lnTo>
                  <a:pt x="2011680" y="19049"/>
                </a:lnTo>
                <a:lnTo>
                  <a:pt x="2011680" y="0"/>
                </a:lnTo>
                <a:lnTo>
                  <a:pt x="2030730" y="0"/>
                </a:lnTo>
                <a:lnTo>
                  <a:pt x="2030730" y="19049"/>
                </a:lnTo>
                <a:close/>
              </a:path>
              <a:path w="11280140" h="5674995">
                <a:moveTo>
                  <a:pt x="2068830" y="19049"/>
                </a:moveTo>
                <a:lnTo>
                  <a:pt x="2049780" y="19049"/>
                </a:lnTo>
                <a:lnTo>
                  <a:pt x="2049780" y="0"/>
                </a:lnTo>
                <a:lnTo>
                  <a:pt x="2068830" y="0"/>
                </a:lnTo>
                <a:lnTo>
                  <a:pt x="2068830" y="19049"/>
                </a:lnTo>
                <a:close/>
              </a:path>
              <a:path w="11280140" h="5674995">
                <a:moveTo>
                  <a:pt x="2106930" y="19049"/>
                </a:moveTo>
                <a:lnTo>
                  <a:pt x="2087880" y="19049"/>
                </a:lnTo>
                <a:lnTo>
                  <a:pt x="2087880" y="0"/>
                </a:lnTo>
                <a:lnTo>
                  <a:pt x="2106930" y="0"/>
                </a:lnTo>
                <a:lnTo>
                  <a:pt x="2106930" y="19049"/>
                </a:lnTo>
                <a:close/>
              </a:path>
              <a:path w="11280140" h="5674995">
                <a:moveTo>
                  <a:pt x="2145030" y="19049"/>
                </a:moveTo>
                <a:lnTo>
                  <a:pt x="2125980" y="19049"/>
                </a:lnTo>
                <a:lnTo>
                  <a:pt x="2125980" y="0"/>
                </a:lnTo>
                <a:lnTo>
                  <a:pt x="2145030" y="0"/>
                </a:lnTo>
                <a:lnTo>
                  <a:pt x="2145030" y="19049"/>
                </a:lnTo>
                <a:close/>
              </a:path>
              <a:path w="11280140" h="5674995">
                <a:moveTo>
                  <a:pt x="2183130" y="19049"/>
                </a:moveTo>
                <a:lnTo>
                  <a:pt x="2164080" y="19049"/>
                </a:lnTo>
                <a:lnTo>
                  <a:pt x="2164080" y="0"/>
                </a:lnTo>
                <a:lnTo>
                  <a:pt x="2183130" y="0"/>
                </a:lnTo>
                <a:lnTo>
                  <a:pt x="2183130" y="19049"/>
                </a:lnTo>
                <a:close/>
              </a:path>
              <a:path w="11280140" h="5674995">
                <a:moveTo>
                  <a:pt x="2221230" y="19049"/>
                </a:moveTo>
                <a:lnTo>
                  <a:pt x="2202180" y="19049"/>
                </a:lnTo>
                <a:lnTo>
                  <a:pt x="2202180" y="0"/>
                </a:lnTo>
                <a:lnTo>
                  <a:pt x="2221230" y="0"/>
                </a:lnTo>
                <a:lnTo>
                  <a:pt x="2221230" y="19049"/>
                </a:lnTo>
                <a:close/>
              </a:path>
              <a:path w="11280140" h="5674995">
                <a:moveTo>
                  <a:pt x="2259330" y="19049"/>
                </a:moveTo>
                <a:lnTo>
                  <a:pt x="2240280" y="19049"/>
                </a:lnTo>
                <a:lnTo>
                  <a:pt x="2240280" y="0"/>
                </a:lnTo>
                <a:lnTo>
                  <a:pt x="2259330" y="0"/>
                </a:lnTo>
                <a:lnTo>
                  <a:pt x="2259330" y="19049"/>
                </a:lnTo>
                <a:close/>
              </a:path>
              <a:path w="11280140" h="5674995">
                <a:moveTo>
                  <a:pt x="2297430" y="19049"/>
                </a:moveTo>
                <a:lnTo>
                  <a:pt x="2278380" y="19049"/>
                </a:lnTo>
                <a:lnTo>
                  <a:pt x="2278380" y="0"/>
                </a:lnTo>
                <a:lnTo>
                  <a:pt x="2297430" y="0"/>
                </a:lnTo>
                <a:lnTo>
                  <a:pt x="2297430" y="19049"/>
                </a:lnTo>
                <a:close/>
              </a:path>
              <a:path w="11280140" h="5674995">
                <a:moveTo>
                  <a:pt x="2335530" y="19049"/>
                </a:moveTo>
                <a:lnTo>
                  <a:pt x="2316480" y="19049"/>
                </a:lnTo>
                <a:lnTo>
                  <a:pt x="2316480" y="0"/>
                </a:lnTo>
                <a:lnTo>
                  <a:pt x="2335530" y="0"/>
                </a:lnTo>
                <a:lnTo>
                  <a:pt x="2335530" y="19049"/>
                </a:lnTo>
                <a:close/>
              </a:path>
              <a:path w="11280140" h="5674995">
                <a:moveTo>
                  <a:pt x="2373630" y="19049"/>
                </a:moveTo>
                <a:lnTo>
                  <a:pt x="2354580" y="19049"/>
                </a:lnTo>
                <a:lnTo>
                  <a:pt x="2354580" y="0"/>
                </a:lnTo>
                <a:lnTo>
                  <a:pt x="2373630" y="0"/>
                </a:lnTo>
                <a:lnTo>
                  <a:pt x="2373630" y="19049"/>
                </a:lnTo>
                <a:close/>
              </a:path>
              <a:path w="11280140" h="5674995">
                <a:moveTo>
                  <a:pt x="2411730" y="19049"/>
                </a:moveTo>
                <a:lnTo>
                  <a:pt x="2392680" y="19049"/>
                </a:lnTo>
                <a:lnTo>
                  <a:pt x="2392680" y="0"/>
                </a:lnTo>
                <a:lnTo>
                  <a:pt x="2411730" y="0"/>
                </a:lnTo>
                <a:lnTo>
                  <a:pt x="2411730" y="19049"/>
                </a:lnTo>
                <a:close/>
              </a:path>
              <a:path w="11280140" h="5674995">
                <a:moveTo>
                  <a:pt x="2449830" y="19049"/>
                </a:moveTo>
                <a:lnTo>
                  <a:pt x="2430780" y="19049"/>
                </a:lnTo>
                <a:lnTo>
                  <a:pt x="2430780" y="0"/>
                </a:lnTo>
                <a:lnTo>
                  <a:pt x="2449830" y="0"/>
                </a:lnTo>
                <a:lnTo>
                  <a:pt x="2449830" y="19049"/>
                </a:lnTo>
                <a:close/>
              </a:path>
              <a:path w="11280140" h="5674995">
                <a:moveTo>
                  <a:pt x="2487930" y="19049"/>
                </a:moveTo>
                <a:lnTo>
                  <a:pt x="2468880" y="19049"/>
                </a:lnTo>
                <a:lnTo>
                  <a:pt x="2468880" y="0"/>
                </a:lnTo>
                <a:lnTo>
                  <a:pt x="2487930" y="0"/>
                </a:lnTo>
                <a:lnTo>
                  <a:pt x="2487930" y="19049"/>
                </a:lnTo>
                <a:close/>
              </a:path>
              <a:path w="11280140" h="5674995">
                <a:moveTo>
                  <a:pt x="2526030" y="19049"/>
                </a:moveTo>
                <a:lnTo>
                  <a:pt x="2506980" y="19049"/>
                </a:lnTo>
                <a:lnTo>
                  <a:pt x="2506980" y="0"/>
                </a:lnTo>
                <a:lnTo>
                  <a:pt x="2526030" y="0"/>
                </a:lnTo>
                <a:lnTo>
                  <a:pt x="2526030" y="19049"/>
                </a:lnTo>
                <a:close/>
              </a:path>
              <a:path w="11280140" h="5674995">
                <a:moveTo>
                  <a:pt x="2564130" y="19049"/>
                </a:moveTo>
                <a:lnTo>
                  <a:pt x="2545080" y="19049"/>
                </a:lnTo>
                <a:lnTo>
                  <a:pt x="2545080" y="0"/>
                </a:lnTo>
                <a:lnTo>
                  <a:pt x="2564130" y="0"/>
                </a:lnTo>
                <a:lnTo>
                  <a:pt x="2564130" y="19049"/>
                </a:lnTo>
                <a:close/>
              </a:path>
              <a:path w="11280140" h="5674995">
                <a:moveTo>
                  <a:pt x="2602230" y="19049"/>
                </a:moveTo>
                <a:lnTo>
                  <a:pt x="2583180" y="19049"/>
                </a:lnTo>
                <a:lnTo>
                  <a:pt x="2583180" y="0"/>
                </a:lnTo>
                <a:lnTo>
                  <a:pt x="2602230" y="0"/>
                </a:lnTo>
                <a:lnTo>
                  <a:pt x="2602230" y="19049"/>
                </a:lnTo>
                <a:close/>
              </a:path>
              <a:path w="11280140" h="5674995">
                <a:moveTo>
                  <a:pt x="2640330" y="19049"/>
                </a:moveTo>
                <a:lnTo>
                  <a:pt x="2621280" y="19049"/>
                </a:lnTo>
                <a:lnTo>
                  <a:pt x="2621280" y="0"/>
                </a:lnTo>
                <a:lnTo>
                  <a:pt x="2640330" y="0"/>
                </a:lnTo>
                <a:lnTo>
                  <a:pt x="2640330" y="19049"/>
                </a:lnTo>
                <a:close/>
              </a:path>
              <a:path w="11280140" h="5674995">
                <a:moveTo>
                  <a:pt x="2678430" y="19049"/>
                </a:moveTo>
                <a:lnTo>
                  <a:pt x="2659380" y="19049"/>
                </a:lnTo>
                <a:lnTo>
                  <a:pt x="2659380" y="0"/>
                </a:lnTo>
                <a:lnTo>
                  <a:pt x="2678430" y="0"/>
                </a:lnTo>
                <a:lnTo>
                  <a:pt x="2678430" y="19049"/>
                </a:lnTo>
                <a:close/>
              </a:path>
              <a:path w="11280140" h="5674995">
                <a:moveTo>
                  <a:pt x="2716530" y="19049"/>
                </a:moveTo>
                <a:lnTo>
                  <a:pt x="2697480" y="19049"/>
                </a:lnTo>
                <a:lnTo>
                  <a:pt x="2697480" y="0"/>
                </a:lnTo>
                <a:lnTo>
                  <a:pt x="2716530" y="0"/>
                </a:lnTo>
                <a:lnTo>
                  <a:pt x="2716530" y="19049"/>
                </a:lnTo>
                <a:close/>
              </a:path>
              <a:path w="11280140" h="5674995">
                <a:moveTo>
                  <a:pt x="2754630" y="19049"/>
                </a:moveTo>
                <a:lnTo>
                  <a:pt x="2735580" y="19049"/>
                </a:lnTo>
                <a:lnTo>
                  <a:pt x="2735580" y="0"/>
                </a:lnTo>
                <a:lnTo>
                  <a:pt x="2754630" y="0"/>
                </a:lnTo>
                <a:lnTo>
                  <a:pt x="2754630" y="19049"/>
                </a:lnTo>
                <a:close/>
              </a:path>
              <a:path w="11280140" h="5674995">
                <a:moveTo>
                  <a:pt x="2792730" y="19049"/>
                </a:moveTo>
                <a:lnTo>
                  <a:pt x="2773680" y="19049"/>
                </a:lnTo>
                <a:lnTo>
                  <a:pt x="2773680" y="0"/>
                </a:lnTo>
                <a:lnTo>
                  <a:pt x="2792730" y="0"/>
                </a:lnTo>
                <a:lnTo>
                  <a:pt x="2792730" y="19049"/>
                </a:lnTo>
                <a:close/>
              </a:path>
              <a:path w="11280140" h="5674995">
                <a:moveTo>
                  <a:pt x="2830830" y="19049"/>
                </a:moveTo>
                <a:lnTo>
                  <a:pt x="2811780" y="19049"/>
                </a:lnTo>
                <a:lnTo>
                  <a:pt x="2811780" y="0"/>
                </a:lnTo>
                <a:lnTo>
                  <a:pt x="2830830" y="0"/>
                </a:lnTo>
                <a:lnTo>
                  <a:pt x="2830830" y="19049"/>
                </a:lnTo>
                <a:close/>
              </a:path>
              <a:path w="11280140" h="5674995">
                <a:moveTo>
                  <a:pt x="2868930" y="19049"/>
                </a:moveTo>
                <a:lnTo>
                  <a:pt x="2849880" y="19049"/>
                </a:lnTo>
                <a:lnTo>
                  <a:pt x="2849880" y="0"/>
                </a:lnTo>
                <a:lnTo>
                  <a:pt x="2868930" y="0"/>
                </a:lnTo>
                <a:lnTo>
                  <a:pt x="2868930" y="19049"/>
                </a:lnTo>
                <a:close/>
              </a:path>
              <a:path w="11280140" h="5674995">
                <a:moveTo>
                  <a:pt x="2907030" y="19049"/>
                </a:moveTo>
                <a:lnTo>
                  <a:pt x="2887980" y="19049"/>
                </a:lnTo>
                <a:lnTo>
                  <a:pt x="2887980" y="0"/>
                </a:lnTo>
                <a:lnTo>
                  <a:pt x="2907030" y="0"/>
                </a:lnTo>
                <a:lnTo>
                  <a:pt x="2907030" y="19049"/>
                </a:lnTo>
                <a:close/>
              </a:path>
              <a:path w="11280140" h="5674995">
                <a:moveTo>
                  <a:pt x="2945130" y="19049"/>
                </a:moveTo>
                <a:lnTo>
                  <a:pt x="2926080" y="19049"/>
                </a:lnTo>
                <a:lnTo>
                  <a:pt x="2926080" y="0"/>
                </a:lnTo>
                <a:lnTo>
                  <a:pt x="2945130" y="0"/>
                </a:lnTo>
                <a:lnTo>
                  <a:pt x="2945130" y="19049"/>
                </a:lnTo>
                <a:close/>
              </a:path>
              <a:path w="11280140" h="5674995">
                <a:moveTo>
                  <a:pt x="2983230" y="19049"/>
                </a:moveTo>
                <a:lnTo>
                  <a:pt x="2964180" y="19049"/>
                </a:lnTo>
                <a:lnTo>
                  <a:pt x="2964180" y="0"/>
                </a:lnTo>
                <a:lnTo>
                  <a:pt x="2983230" y="0"/>
                </a:lnTo>
                <a:lnTo>
                  <a:pt x="2983230" y="19049"/>
                </a:lnTo>
                <a:close/>
              </a:path>
              <a:path w="11280140" h="5674995">
                <a:moveTo>
                  <a:pt x="3021330" y="19049"/>
                </a:moveTo>
                <a:lnTo>
                  <a:pt x="3002280" y="19049"/>
                </a:lnTo>
                <a:lnTo>
                  <a:pt x="3002280" y="0"/>
                </a:lnTo>
                <a:lnTo>
                  <a:pt x="3021330" y="0"/>
                </a:lnTo>
                <a:lnTo>
                  <a:pt x="3021330" y="19049"/>
                </a:lnTo>
                <a:close/>
              </a:path>
              <a:path w="11280140" h="5674995">
                <a:moveTo>
                  <a:pt x="3059430" y="19049"/>
                </a:moveTo>
                <a:lnTo>
                  <a:pt x="3040380" y="19049"/>
                </a:lnTo>
                <a:lnTo>
                  <a:pt x="3040380" y="0"/>
                </a:lnTo>
                <a:lnTo>
                  <a:pt x="3059430" y="0"/>
                </a:lnTo>
                <a:lnTo>
                  <a:pt x="3059430" y="19049"/>
                </a:lnTo>
                <a:close/>
              </a:path>
              <a:path w="11280140" h="5674995">
                <a:moveTo>
                  <a:pt x="3097530" y="19049"/>
                </a:moveTo>
                <a:lnTo>
                  <a:pt x="3078480" y="19049"/>
                </a:lnTo>
                <a:lnTo>
                  <a:pt x="3078480" y="0"/>
                </a:lnTo>
                <a:lnTo>
                  <a:pt x="3097530" y="0"/>
                </a:lnTo>
                <a:lnTo>
                  <a:pt x="3097530" y="19049"/>
                </a:lnTo>
                <a:close/>
              </a:path>
              <a:path w="11280140" h="5674995">
                <a:moveTo>
                  <a:pt x="3135630" y="19049"/>
                </a:moveTo>
                <a:lnTo>
                  <a:pt x="3116580" y="19049"/>
                </a:lnTo>
                <a:lnTo>
                  <a:pt x="3116580" y="0"/>
                </a:lnTo>
                <a:lnTo>
                  <a:pt x="3135630" y="0"/>
                </a:lnTo>
                <a:lnTo>
                  <a:pt x="3135630" y="19049"/>
                </a:lnTo>
                <a:close/>
              </a:path>
              <a:path w="11280140" h="5674995">
                <a:moveTo>
                  <a:pt x="3173730" y="19049"/>
                </a:moveTo>
                <a:lnTo>
                  <a:pt x="3154680" y="19049"/>
                </a:lnTo>
                <a:lnTo>
                  <a:pt x="3154680" y="0"/>
                </a:lnTo>
                <a:lnTo>
                  <a:pt x="3173730" y="0"/>
                </a:lnTo>
                <a:lnTo>
                  <a:pt x="3173730" y="19049"/>
                </a:lnTo>
                <a:close/>
              </a:path>
              <a:path w="11280140" h="5674995">
                <a:moveTo>
                  <a:pt x="3211830" y="19049"/>
                </a:moveTo>
                <a:lnTo>
                  <a:pt x="3192780" y="19049"/>
                </a:lnTo>
                <a:lnTo>
                  <a:pt x="3192780" y="0"/>
                </a:lnTo>
                <a:lnTo>
                  <a:pt x="3211830" y="0"/>
                </a:lnTo>
                <a:lnTo>
                  <a:pt x="3211830" y="19049"/>
                </a:lnTo>
                <a:close/>
              </a:path>
              <a:path w="11280140" h="5674995">
                <a:moveTo>
                  <a:pt x="3249930" y="19049"/>
                </a:moveTo>
                <a:lnTo>
                  <a:pt x="3230880" y="19049"/>
                </a:lnTo>
                <a:lnTo>
                  <a:pt x="3230880" y="0"/>
                </a:lnTo>
                <a:lnTo>
                  <a:pt x="3249930" y="0"/>
                </a:lnTo>
                <a:lnTo>
                  <a:pt x="3249930" y="19049"/>
                </a:lnTo>
                <a:close/>
              </a:path>
              <a:path w="11280140" h="5674995">
                <a:moveTo>
                  <a:pt x="3288029" y="19049"/>
                </a:moveTo>
                <a:lnTo>
                  <a:pt x="3268979" y="19049"/>
                </a:lnTo>
                <a:lnTo>
                  <a:pt x="3268979" y="0"/>
                </a:lnTo>
                <a:lnTo>
                  <a:pt x="3288029" y="0"/>
                </a:lnTo>
                <a:lnTo>
                  <a:pt x="3288029" y="19049"/>
                </a:lnTo>
                <a:close/>
              </a:path>
              <a:path w="11280140" h="5674995">
                <a:moveTo>
                  <a:pt x="3326129" y="19049"/>
                </a:moveTo>
                <a:lnTo>
                  <a:pt x="3307079" y="19049"/>
                </a:lnTo>
                <a:lnTo>
                  <a:pt x="3307079" y="0"/>
                </a:lnTo>
                <a:lnTo>
                  <a:pt x="3326129" y="0"/>
                </a:lnTo>
                <a:lnTo>
                  <a:pt x="3326129" y="19049"/>
                </a:lnTo>
                <a:close/>
              </a:path>
              <a:path w="11280140" h="5674995">
                <a:moveTo>
                  <a:pt x="3364229" y="19049"/>
                </a:moveTo>
                <a:lnTo>
                  <a:pt x="3345179" y="19049"/>
                </a:lnTo>
                <a:lnTo>
                  <a:pt x="3345179" y="0"/>
                </a:lnTo>
                <a:lnTo>
                  <a:pt x="3364229" y="0"/>
                </a:lnTo>
                <a:lnTo>
                  <a:pt x="3364229" y="19049"/>
                </a:lnTo>
                <a:close/>
              </a:path>
              <a:path w="11280140" h="5674995">
                <a:moveTo>
                  <a:pt x="3402329" y="19049"/>
                </a:moveTo>
                <a:lnTo>
                  <a:pt x="3383279" y="19049"/>
                </a:lnTo>
                <a:lnTo>
                  <a:pt x="3383279" y="0"/>
                </a:lnTo>
                <a:lnTo>
                  <a:pt x="3402329" y="0"/>
                </a:lnTo>
                <a:lnTo>
                  <a:pt x="3402329" y="19049"/>
                </a:lnTo>
                <a:close/>
              </a:path>
              <a:path w="11280140" h="5674995">
                <a:moveTo>
                  <a:pt x="3440429" y="19049"/>
                </a:moveTo>
                <a:lnTo>
                  <a:pt x="3421379" y="19049"/>
                </a:lnTo>
                <a:lnTo>
                  <a:pt x="3421379" y="0"/>
                </a:lnTo>
                <a:lnTo>
                  <a:pt x="3440429" y="0"/>
                </a:lnTo>
                <a:lnTo>
                  <a:pt x="3440429" y="19049"/>
                </a:lnTo>
                <a:close/>
              </a:path>
              <a:path w="11280140" h="5674995">
                <a:moveTo>
                  <a:pt x="3478529" y="19049"/>
                </a:moveTo>
                <a:lnTo>
                  <a:pt x="3459479" y="19049"/>
                </a:lnTo>
                <a:lnTo>
                  <a:pt x="3459479" y="0"/>
                </a:lnTo>
                <a:lnTo>
                  <a:pt x="3478529" y="0"/>
                </a:lnTo>
                <a:lnTo>
                  <a:pt x="3478529" y="19049"/>
                </a:lnTo>
                <a:close/>
              </a:path>
              <a:path w="11280140" h="5674995">
                <a:moveTo>
                  <a:pt x="3516629" y="19049"/>
                </a:moveTo>
                <a:lnTo>
                  <a:pt x="3497579" y="19049"/>
                </a:lnTo>
                <a:lnTo>
                  <a:pt x="3497579" y="0"/>
                </a:lnTo>
                <a:lnTo>
                  <a:pt x="3516629" y="0"/>
                </a:lnTo>
                <a:lnTo>
                  <a:pt x="3516629" y="19049"/>
                </a:lnTo>
                <a:close/>
              </a:path>
              <a:path w="11280140" h="5674995">
                <a:moveTo>
                  <a:pt x="3554729" y="19049"/>
                </a:moveTo>
                <a:lnTo>
                  <a:pt x="3535679" y="19049"/>
                </a:lnTo>
                <a:lnTo>
                  <a:pt x="3535679" y="0"/>
                </a:lnTo>
                <a:lnTo>
                  <a:pt x="3554729" y="0"/>
                </a:lnTo>
                <a:lnTo>
                  <a:pt x="3554729" y="19049"/>
                </a:lnTo>
                <a:close/>
              </a:path>
              <a:path w="11280140" h="5674995">
                <a:moveTo>
                  <a:pt x="3592829" y="19049"/>
                </a:moveTo>
                <a:lnTo>
                  <a:pt x="3573779" y="19049"/>
                </a:lnTo>
                <a:lnTo>
                  <a:pt x="3573779" y="0"/>
                </a:lnTo>
                <a:lnTo>
                  <a:pt x="3592829" y="0"/>
                </a:lnTo>
                <a:lnTo>
                  <a:pt x="3592829" y="19049"/>
                </a:lnTo>
                <a:close/>
              </a:path>
              <a:path w="11280140" h="5674995">
                <a:moveTo>
                  <a:pt x="3630929" y="19049"/>
                </a:moveTo>
                <a:lnTo>
                  <a:pt x="3611879" y="19049"/>
                </a:lnTo>
                <a:lnTo>
                  <a:pt x="3611879" y="0"/>
                </a:lnTo>
                <a:lnTo>
                  <a:pt x="3630929" y="0"/>
                </a:lnTo>
                <a:lnTo>
                  <a:pt x="3630929" y="19049"/>
                </a:lnTo>
                <a:close/>
              </a:path>
              <a:path w="11280140" h="5674995">
                <a:moveTo>
                  <a:pt x="3669029" y="19049"/>
                </a:moveTo>
                <a:lnTo>
                  <a:pt x="3649979" y="19049"/>
                </a:lnTo>
                <a:lnTo>
                  <a:pt x="3649979" y="0"/>
                </a:lnTo>
                <a:lnTo>
                  <a:pt x="3669029" y="0"/>
                </a:lnTo>
                <a:lnTo>
                  <a:pt x="3669029" y="19049"/>
                </a:lnTo>
                <a:close/>
              </a:path>
              <a:path w="11280140" h="5674995">
                <a:moveTo>
                  <a:pt x="3707129" y="19049"/>
                </a:moveTo>
                <a:lnTo>
                  <a:pt x="3688079" y="19049"/>
                </a:lnTo>
                <a:lnTo>
                  <a:pt x="3688079" y="0"/>
                </a:lnTo>
                <a:lnTo>
                  <a:pt x="3707129" y="0"/>
                </a:lnTo>
                <a:lnTo>
                  <a:pt x="3707129" y="19049"/>
                </a:lnTo>
                <a:close/>
              </a:path>
              <a:path w="11280140" h="5674995">
                <a:moveTo>
                  <a:pt x="3745229" y="19049"/>
                </a:moveTo>
                <a:lnTo>
                  <a:pt x="3726179" y="19049"/>
                </a:lnTo>
                <a:lnTo>
                  <a:pt x="3726179" y="0"/>
                </a:lnTo>
                <a:lnTo>
                  <a:pt x="3745229" y="0"/>
                </a:lnTo>
                <a:lnTo>
                  <a:pt x="3745229" y="19049"/>
                </a:lnTo>
                <a:close/>
              </a:path>
              <a:path w="11280140" h="5674995">
                <a:moveTo>
                  <a:pt x="3783329" y="19049"/>
                </a:moveTo>
                <a:lnTo>
                  <a:pt x="3764279" y="19049"/>
                </a:lnTo>
                <a:lnTo>
                  <a:pt x="3764279" y="0"/>
                </a:lnTo>
                <a:lnTo>
                  <a:pt x="3783329" y="0"/>
                </a:lnTo>
                <a:lnTo>
                  <a:pt x="3783329" y="19049"/>
                </a:lnTo>
                <a:close/>
              </a:path>
              <a:path w="11280140" h="5674995">
                <a:moveTo>
                  <a:pt x="3821429" y="19049"/>
                </a:moveTo>
                <a:lnTo>
                  <a:pt x="3802379" y="19049"/>
                </a:lnTo>
                <a:lnTo>
                  <a:pt x="3802379" y="0"/>
                </a:lnTo>
                <a:lnTo>
                  <a:pt x="3821429" y="0"/>
                </a:lnTo>
                <a:lnTo>
                  <a:pt x="3821429" y="19049"/>
                </a:lnTo>
                <a:close/>
              </a:path>
              <a:path w="11280140" h="5674995">
                <a:moveTo>
                  <a:pt x="3859529" y="19049"/>
                </a:moveTo>
                <a:lnTo>
                  <a:pt x="3840479" y="19049"/>
                </a:lnTo>
                <a:lnTo>
                  <a:pt x="3840479" y="0"/>
                </a:lnTo>
                <a:lnTo>
                  <a:pt x="3859529" y="0"/>
                </a:lnTo>
                <a:lnTo>
                  <a:pt x="3859529" y="19049"/>
                </a:lnTo>
                <a:close/>
              </a:path>
              <a:path w="11280140" h="5674995">
                <a:moveTo>
                  <a:pt x="3897629" y="19049"/>
                </a:moveTo>
                <a:lnTo>
                  <a:pt x="3878579" y="19049"/>
                </a:lnTo>
                <a:lnTo>
                  <a:pt x="3878579" y="0"/>
                </a:lnTo>
                <a:lnTo>
                  <a:pt x="3897629" y="0"/>
                </a:lnTo>
                <a:lnTo>
                  <a:pt x="3897629" y="19049"/>
                </a:lnTo>
                <a:close/>
              </a:path>
              <a:path w="11280140" h="5674995">
                <a:moveTo>
                  <a:pt x="3935729" y="19049"/>
                </a:moveTo>
                <a:lnTo>
                  <a:pt x="3916679" y="19049"/>
                </a:lnTo>
                <a:lnTo>
                  <a:pt x="3916679" y="0"/>
                </a:lnTo>
                <a:lnTo>
                  <a:pt x="3935729" y="0"/>
                </a:lnTo>
                <a:lnTo>
                  <a:pt x="3935729" y="19049"/>
                </a:lnTo>
                <a:close/>
              </a:path>
              <a:path w="11280140" h="5674995">
                <a:moveTo>
                  <a:pt x="3973829" y="19049"/>
                </a:moveTo>
                <a:lnTo>
                  <a:pt x="3954779" y="19049"/>
                </a:lnTo>
                <a:lnTo>
                  <a:pt x="3954779" y="0"/>
                </a:lnTo>
                <a:lnTo>
                  <a:pt x="3973829" y="0"/>
                </a:lnTo>
                <a:lnTo>
                  <a:pt x="3973829" y="19049"/>
                </a:lnTo>
                <a:close/>
              </a:path>
              <a:path w="11280140" h="5674995">
                <a:moveTo>
                  <a:pt x="4011929" y="19049"/>
                </a:moveTo>
                <a:lnTo>
                  <a:pt x="3992879" y="19049"/>
                </a:lnTo>
                <a:lnTo>
                  <a:pt x="3992879" y="0"/>
                </a:lnTo>
                <a:lnTo>
                  <a:pt x="4011929" y="0"/>
                </a:lnTo>
                <a:lnTo>
                  <a:pt x="4011929" y="19049"/>
                </a:lnTo>
                <a:close/>
              </a:path>
              <a:path w="11280140" h="5674995">
                <a:moveTo>
                  <a:pt x="4050029" y="19049"/>
                </a:moveTo>
                <a:lnTo>
                  <a:pt x="4030979" y="19049"/>
                </a:lnTo>
                <a:lnTo>
                  <a:pt x="4030979" y="0"/>
                </a:lnTo>
                <a:lnTo>
                  <a:pt x="4050029" y="0"/>
                </a:lnTo>
                <a:lnTo>
                  <a:pt x="4050029" y="19049"/>
                </a:lnTo>
                <a:close/>
              </a:path>
              <a:path w="11280140" h="5674995">
                <a:moveTo>
                  <a:pt x="4088129" y="19049"/>
                </a:moveTo>
                <a:lnTo>
                  <a:pt x="4069079" y="19049"/>
                </a:lnTo>
                <a:lnTo>
                  <a:pt x="4069079" y="0"/>
                </a:lnTo>
                <a:lnTo>
                  <a:pt x="4088129" y="0"/>
                </a:lnTo>
                <a:lnTo>
                  <a:pt x="4088129" y="19049"/>
                </a:lnTo>
                <a:close/>
              </a:path>
              <a:path w="11280140" h="5674995">
                <a:moveTo>
                  <a:pt x="4126229" y="19049"/>
                </a:moveTo>
                <a:lnTo>
                  <a:pt x="4107179" y="19049"/>
                </a:lnTo>
                <a:lnTo>
                  <a:pt x="4107179" y="0"/>
                </a:lnTo>
                <a:lnTo>
                  <a:pt x="4126229" y="0"/>
                </a:lnTo>
                <a:lnTo>
                  <a:pt x="4126229" y="19049"/>
                </a:lnTo>
                <a:close/>
              </a:path>
              <a:path w="11280140" h="5674995">
                <a:moveTo>
                  <a:pt x="4164329" y="19049"/>
                </a:moveTo>
                <a:lnTo>
                  <a:pt x="4145279" y="19049"/>
                </a:lnTo>
                <a:lnTo>
                  <a:pt x="4145279" y="0"/>
                </a:lnTo>
                <a:lnTo>
                  <a:pt x="4164329" y="0"/>
                </a:lnTo>
                <a:lnTo>
                  <a:pt x="4164329" y="19049"/>
                </a:lnTo>
                <a:close/>
              </a:path>
              <a:path w="11280140" h="5674995">
                <a:moveTo>
                  <a:pt x="4202430" y="19049"/>
                </a:moveTo>
                <a:lnTo>
                  <a:pt x="4183379" y="19049"/>
                </a:lnTo>
                <a:lnTo>
                  <a:pt x="4183379" y="0"/>
                </a:lnTo>
                <a:lnTo>
                  <a:pt x="4202430" y="0"/>
                </a:lnTo>
                <a:lnTo>
                  <a:pt x="4202430" y="19049"/>
                </a:lnTo>
                <a:close/>
              </a:path>
              <a:path w="11280140" h="5674995">
                <a:moveTo>
                  <a:pt x="4240530" y="19049"/>
                </a:moveTo>
                <a:lnTo>
                  <a:pt x="4221480" y="19049"/>
                </a:lnTo>
                <a:lnTo>
                  <a:pt x="4221480" y="0"/>
                </a:lnTo>
                <a:lnTo>
                  <a:pt x="4240530" y="0"/>
                </a:lnTo>
                <a:lnTo>
                  <a:pt x="4240530" y="19049"/>
                </a:lnTo>
                <a:close/>
              </a:path>
              <a:path w="11280140" h="5674995">
                <a:moveTo>
                  <a:pt x="4278630" y="19049"/>
                </a:moveTo>
                <a:lnTo>
                  <a:pt x="4259580" y="19049"/>
                </a:lnTo>
                <a:lnTo>
                  <a:pt x="4259580" y="0"/>
                </a:lnTo>
                <a:lnTo>
                  <a:pt x="4278630" y="0"/>
                </a:lnTo>
                <a:lnTo>
                  <a:pt x="4278630" y="19049"/>
                </a:lnTo>
                <a:close/>
              </a:path>
              <a:path w="11280140" h="5674995">
                <a:moveTo>
                  <a:pt x="4316730" y="19049"/>
                </a:moveTo>
                <a:lnTo>
                  <a:pt x="4297680" y="19049"/>
                </a:lnTo>
                <a:lnTo>
                  <a:pt x="4297680" y="0"/>
                </a:lnTo>
                <a:lnTo>
                  <a:pt x="4316730" y="0"/>
                </a:lnTo>
                <a:lnTo>
                  <a:pt x="4316730" y="19049"/>
                </a:lnTo>
                <a:close/>
              </a:path>
              <a:path w="11280140" h="5674995">
                <a:moveTo>
                  <a:pt x="4354830" y="19049"/>
                </a:moveTo>
                <a:lnTo>
                  <a:pt x="4335780" y="19049"/>
                </a:lnTo>
                <a:lnTo>
                  <a:pt x="4335780" y="0"/>
                </a:lnTo>
                <a:lnTo>
                  <a:pt x="4354830" y="0"/>
                </a:lnTo>
                <a:lnTo>
                  <a:pt x="4354830" y="19049"/>
                </a:lnTo>
                <a:close/>
              </a:path>
              <a:path w="11280140" h="5674995">
                <a:moveTo>
                  <a:pt x="4392930" y="19049"/>
                </a:moveTo>
                <a:lnTo>
                  <a:pt x="4373880" y="19049"/>
                </a:lnTo>
                <a:lnTo>
                  <a:pt x="4373880" y="0"/>
                </a:lnTo>
                <a:lnTo>
                  <a:pt x="4392930" y="0"/>
                </a:lnTo>
                <a:lnTo>
                  <a:pt x="4392930" y="19049"/>
                </a:lnTo>
                <a:close/>
              </a:path>
              <a:path w="11280140" h="5674995">
                <a:moveTo>
                  <a:pt x="4431030" y="19049"/>
                </a:moveTo>
                <a:lnTo>
                  <a:pt x="4411980" y="19049"/>
                </a:lnTo>
                <a:lnTo>
                  <a:pt x="4411980" y="0"/>
                </a:lnTo>
                <a:lnTo>
                  <a:pt x="4431030" y="0"/>
                </a:lnTo>
                <a:lnTo>
                  <a:pt x="4431030" y="19049"/>
                </a:lnTo>
                <a:close/>
              </a:path>
              <a:path w="11280140" h="5674995">
                <a:moveTo>
                  <a:pt x="4469130" y="19049"/>
                </a:moveTo>
                <a:lnTo>
                  <a:pt x="4450080" y="19049"/>
                </a:lnTo>
                <a:lnTo>
                  <a:pt x="4450080" y="0"/>
                </a:lnTo>
                <a:lnTo>
                  <a:pt x="4469130" y="0"/>
                </a:lnTo>
                <a:lnTo>
                  <a:pt x="4469130" y="19049"/>
                </a:lnTo>
                <a:close/>
              </a:path>
              <a:path w="11280140" h="5674995">
                <a:moveTo>
                  <a:pt x="4507230" y="19049"/>
                </a:moveTo>
                <a:lnTo>
                  <a:pt x="4488180" y="19049"/>
                </a:lnTo>
                <a:lnTo>
                  <a:pt x="4488180" y="0"/>
                </a:lnTo>
                <a:lnTo>
                  <a:pt x="4507230" y="0"/>
                </a:lnTo>
                <a:lnTo>
                  <a:pt x="4507230" y="19049"/>
                </a:lnTo>
                <a:close/>
              </a:path>
              <a:path w="11280140" h="5674995">
                <a:moveTo>
                  <a:pt x="4545330" y="19049"/>
                </a:moveTo>
                <a:lnTo>
                  <a:pt x="4526280" y="19049"/>
                </a:lnTo>
                <a:lnTo>
                  <a:pt x="4526280" y="0"/>
                </a:lnTo>
                <a:lnTo>
                  <a:pt x="4545330" y="0"/>
                </a:lnTo>
                <a:lnTo>
                  <a:pt x="4545330" y="19049"/>
                </a:lnTo>
                <a:close/>
              </a:path>
              <a:path w="11280140" h="5674995">
                <a:moveTo>
                  <a:pt x="4583430" y="19049"/>
                </a:moveTo>
                <a:lnTo>
                  <a:pt x="4564380" y="19049"/>
                </a:lnTo>
                <a:lnTo>
                  <a:pt x="4564380" y="0"/>
                </a:lnTo>
                <a:lnTo>
                  <a:pt x="4583430" y="0"/>
                </a:lnTo>
                <a:lnTo>
                  <a:pt x="4583430" y="19049"/>
                </a:lnTo>
                <a:close/>
              </a:path>
              <a:path w="11280140" h="5674995">
                <a:moveTo>
                  <a:pt x="4621530" y="19049"/>
                </a:moveTo>
                <a:lnTo>
                  <a:pt x="4602480" y="19049"/>
                </a:lnTo>
                <a:lnTo>
                  <a:pt x="4602480" y="0"/>
                </a:lnTo>
                <a:lnTo>
                  <a:pt x="4621530" y="0"/>
                </a:lnTo>
                <a:lnTo>
                  <a:pt x="4621530" y="19049"/>
                </a:lnTo>
                <a:close/>
              </a:path>
              <a:path w="11280140" h="5674995">
                <a:moveTo>
                  <a:pt x="4659630" y="19049"/>
                </a:moveTo>
                <a:lnTo>
                  <a:pt x="4640580" y="19049"/>
                </a:lnTo>
                <a:lnTo>
                  <a:pt x="4640580" y="0"/>
                </a:lnTo>
                <a:lnTo>
                  <a:pt x="4659630" y="0"/>
                </a:lnTo>
                <a:lnTo>
                  <a:pt x="4659630" y="19049"/>
                </a:lnTo>
                <a:close/>
              </a:path>
              <a:path w="11280140" h="5674995">
                <a:moveTo>
                  <a:pt x="4697730" y="19049"/>
                </a:moveTo>
                <a:lnTo>
                  <a:pt x="4678680" y="19049"/>
                </a:lnTo>
                <a:lnTo>
                  <a:pt x="4678680" y="0"/>
                </a:lnTo>
                <a:lnTo>
                  <a:pt x="4697730" y="0"/>
                </a:lnTo>
                <a:lnTo>
                  <a:pt x="4697730" y="19049"/>
                </a:lnTo>
                <a:close/>
              </a:path>
              <a:path w="11280140" h="5674995">
                <a:moveTo>
                  <a:pt x="4735830" y="19049"/>
                </a:moveTo>
                <a:lnTo>
                  <a:pt x="4716780" y="19049"/>
                </a:lnTo>
                <a:lnTo>
                  <a:pt x="4716780" y="0"/>
                </a:lnTo>
                <a:lnTo>
                  <a:pt x="4735830" y="0"/>
                </a:lnTo>
                <a:lnTo>
                  <a:pt x="4735830" y="19049"/>
                </a:lnTo>
                <a:close/>
              </a:path>
              <a:path w="11280140" h="5674995">
                <a:moveTo>
                  <a:pt x="4773930" y="19049"/>
                </a:moveTo>
                <a:lnTo>
                  <a:pt x="4754880" y="19049"/>
                </a:lnTo>
                <a:lnTo>
                  <a:pt x="4754880" y="0"/>
                </a:lnTo>
                <a:lnTo>
                  <a:pt x="4773930" y="0"/>
                </a:lnTo>
                <a:lnTo>
                  <a:pt x="4773930" y="19049"/>
                </a:lnTo>
                <a:close/>
              </a:path>
              <a:path w="11280140" h="5674995">
                <a:moveTo>
                  <a:pt x="4812030" y="19049"/>
                </a:moveTo>
                <a:lnTo>
                  <a:pt x="4792980" y="19049"/>
                </a:lnTo>
                <a:lnTo>
                  <a:pt x="4792980" y="0"/>
                </a:lnTo>
                <a:lnTo>
                  <a:pt x="4812030" y="0"/>
                </a:lnTo>
                <a:lnTo>
                  <a:pt x="4812030" y="19049"/>
                </a:lnTo>
                <a:close/>
              </a:path>
              <a:path w="11280140" h="5674995">
                <a:moveTo>
                  <a:pt x="4850130" y="19049"/>
                </a:moveTo>
                <a:lnTo>
                  <a:pt x="4831080" y="19049"/>
                </a:lnTo>
                <a:lnTo>
                  <a:pt x="4831080" y="0"/>
                </a:lnTo>
                <a:lnTo>
                  <a:pt x="4850130" y="0"/>
                </a:lnTo>
                <a:lnTo>
                  <a:pt x="4850130" y="19049"/>
                </a:lnTo>
                <a:close/>
              </a:path>
              <a:path w="11280140" h="5674995">
                <a:moveTo>
                  <a:pt x="4888230" y="19049"/>
                </a:moveTo>
                <a:lnTo>
                  <a:pt x="4869180" y="19049"/>
                </a:lnTo>
                <a:lnTo>
                  <a:pt x="4869180" y="0"/>
                </a:lnTo>
                <a:lnTo>
                  <a:pt x="4888230" y="0"/>
                </a:lnTo>
                <a:lnTo>
                  <a:pt x="4888230" y="19049"/>
                </a:lnTo>
                <a:close/>
              </a:path>
              <a:path w="11280140" h="5674995">
                <a:moveTo>
                  <a:pt x="4926330" y="19049"/>
                </a:moveTo>
                <a:lnTo>
                  <a:pt x="4907280" y="19049"/>
                </a:lnTo>
                <a:lnTo>
                  <a:pt x="4907280" y="0"/>
                </a:lnTo>
                <a:lnTo>
                  <a:pt x="4926330" y="0"/>
                </a:lnTo>
                <a:lnTo>
                  <a:pt x="4926330" y="19049"/>
                </a:lnTo>
                <a:close/>
              </a:path>
              <a:path w="11280140" h="5674995">
                <a:moveTo>
                  <a:pt x="4964430" y="19049"/>
                </a:moveTo>
                <a:lnTo>
                  <a:pt x="4945380" y="19049"/>
                </a:lnTo>
                <a:lnTo>
                  <a:pt x="4945380" y="0"/>
                </a:lnTo>
                <a:lnTo>
                  <a:pt x="4964430" y="0"/>
                </a:lnTo>
                <a:lnTo>
                  <a:pt x="4964430" y="19049"/>
                </a:lnTo>
                <a:close/>
              </a:path>
              <a:path w="11280140" h="5674995">
                <a:moveTo>
                  <a:pt x="5002530" y="19049"/>
                </a:moveTo>
                <a:lnTo>
                  <a:pt x="4983480" y="19049"/>
                </a:lnTo>
                <a:lnTo>
                  <a:pt x="4983480" y="0"/>
                </a:lnTo>
                <a:lnTo>
                  <a:pt x="5002530" y="0"/>
                </a:lnTo>
                <a:lnTo>
                  <a:pt x="5002530" y="19049"/>
                </a:lnTo>
                <a:close/>
              </a:path>
              <a:path w="11280140" h="5674995">
                <a:moveTo>
                  <a:pt x="5040630" y="19049"/>
                </a:moveTo>
                <a:lnTo>
                  <a:pt x="5021580" y="19049"/>
                </a:lnTo>
                <a:lnTo>
                  <a:pt x="5021580" y="0"/>
                </a:lnTo>
                <a:lnTo>
                  <a:pt x="5040630" y="0"/>
                </a:lnTo>
                <a:lnTo>
                  <a:pt x="5040630" y="19049"/>
                </a:lnTo>
                <a:close/>
              </a:path>
              <a:path w="11280140" h="5674995">
                <a:moveTo>
                  <a:pt x="5078730" y="19049"/>
                </a:moveTo>
                <a:lnTo>
                  <a:pt x="5059680" y="19049"/>
                </a:lnTo>
                <a:lnTo>
                  <a:pt x="5059680" y="0"/>
                </a:lnTo>
                <a:lnTo>
                  <a:pt x="5078730" y="0"/>
                </a:lnTo>
                <a:lnTo>
                  <a:pt x="5078730" y="19049"/>
                </a:lnTo>
                <a:close/>
              </a:path>
              <a:path w="11280140" h="5674995">
                <a:moveTo>
                  <a:pt x="5116830" y="19049"/>
                </a:moveTo>
                <a:lnTo>
                  <a:pt x="5097780" y="19049"/>
                </a:lnTo>
                <a:lnTo>
                  <a:pt x="5097780" y="0"/>
                </a:lnTo>
                <a:lnTo>
                  <a:pt x="5116830" y="0"/>
                </a:lnTo>
                <a:lnTo>
                  <a:pt x="5116830" y="19049"/>
                </a:lnTo>
                <a:close/>
              </a:path>
              <a:path w="11280140" h="5674995">
                <a:moveTo>
                  <a:pt x="5154930" y="19049"/>
                </a:moveTo>
                <a:lnTo>
                  <a:pt x="5135880" y="19049"/>
                </a:lnTo>
                <a:lnTo>
                  <a:pt x="5135880" y="0"/>
                </a:lnTo>
                <a:lnTo>
                  <a:pt x="5154930" y="0"/>
                </a:lnTo>
                <a:lnTo>
                  <a:pt x="5154930" y="19049"/>
                </a:lnTo>
                <a:close/>
              </a:path>
              <a:path w="11280140" h="5674995">
                <a:moveTo>
                  <a:pt x="5193030" y="19049"/>
                </a:moveTo>
                <a:lnTo>
                  <a:pt x="5173980" y="19049"/>
                </a:lnTo>
                <a:lnTo>
                  <a:pt x="5173980" y="0"/>
                </a:lnTo>
                <a:lnTo>
                  <a:pt x="5193030" y="0"/>
                </a:lnTo>
                <a:lnTo>
                  <a:pt x="5193030" y="19049"/>
                </a:lnTo>
                <a:close/>
              </a:path>
              <a:path w="11280140" h="5674995">
                <a:moveTo>
                  <a:pt x="5231130" y="19049"/>
                </a:moveTo>
                <a:lnTo>
                  <a:pt x="5212080" y="19049"/>
                </a:lnTo>
                <a:lnTo>
                  <a:pt x="5212080" y="0"/>
                </a:lnTo>
                <a:lnTo>
                  <a:pt x="5231130" y="0"/>
                </a:lnTo>
                <a:lnTo>
                  <a:pt x="5231130" y="19049"/>
                </a:lnTo>
                <a:close/>
              </a:path>
              <a:path w="11280140" h="5674995">
                <a:moveTo>
                  <a:pt x="5269230" y="19049"/>
                </a:moveTo>
                <a:lnTo>
                  <a:pt x="5250180" y="19049"/>
                </a:lnTo>
                <a:lnTo>
                  <a:pt x="5250180" y="0"/>
                </a:lnTo>
                <a:lnTo>
                  <a:pt x="5269230" y="0"/>
                </a:lnTo>
                <a:lnTo>
                  <a:pt x="5269230" y="19049"/>
                </a:lnTo>
                <a:close/>
              </a:path>
              <a:path w="11280140" h="5674995">
                <a:moveTo>
                  <a:pt x="5307330" y="19049"/>
                </a:moveTo>
                <a:lnTo>
                  <a:pt x="5288280" y="19049"/>
                </a:lnTo>
                <a:lnTo>
                  <a:pt x="5288280" y="0"/>
                </a:lnTo>
                <a:lnTo>
                  <a:pt x="5307330" y="0"/>
                </a:lnTo>
                <a:lnTo>
                  <a:pt x="5307330" y="19049"/>
                </a:lnTo>
                <a:close/>
              </a:path>
              <a:path w="11280140" h="5674995">
                <a:moveTo>
                  <a:pt x="5345430" y="19049"/>
                </a:moveTo>
                <a:lnTo>
                  <a:pt x="5326380" y="19049"/>
                </a:lnTo>
                <a:lnTo>
                  <a:pt x="5326380" y="0"/>
                </a:lnTo>
                <a:lnTo>
                  <a:pt x="5345430" y="0"/>
                </a:lnTo>
                <a:lnTo>
                  <a:pt x="5345430" y="19049"/>
                </a:lnTo>
                <a:close/>
              </a:path>
              <a:path w="11280140" h="5674995">
                <a:moveTo>
                  <a:pt x="5383530" y="19049"/>
                </a:moveTo>
                <a:lnTo>
                  <a:pt x="5364480" y="19049"/>
                </a:lnTo>
                <a:lnTo>
                  <a:pt x="5364480" y="0"/>
                </a:lnTo>
                <a:lnTo>
                  <a:pt x="5383530" y="0"/>
                </a:lnTo>
                <a:lnTo>
                  <a:pt x="5383530" y="19049"/>
                </a:lnTo>
                <a:close/>
              </a:path>
              <a:path w="11280140" h="5674995">
                <a:moveTo>
                  <a:pt x="5421630" y="19049"/>
                </a:moveTo>
                <a:lnTo>
                  <a:pt x="5402580" y="19049"/>
                </a:lnTo>
                <a:lnTo>
                  <a:pt x="5402580" y="0"/>
                </a:lnTo>
                <a:lnTo>
                  <a:pt x="5421630" y="0"/>
                </a:lnTo>
                <a:lnTo>
                  <a:pt x="5421630" y="19049"/>
                </a:lnTo>
                <a:close/>
              </a:path>
              <a:path w="11280140" h="5674995">
                <a:moveTo>
                  <a:pt x="5459730" y="19049"/>
                </a:moveTo>
                <a:lnTo>
                  <a:pt x="5440680" y="19049"/>
                </a:lnTo>
                <a:lnTo>
                  <a:pt x="5440680" y="0"/>
                </a:lnTo>
                <a:lnTo>
                  <a:pt x="5459730" y="0"/>
                </a:lnTo>
                <a:lnTo>
                  <a:pt x="5459730" y="19049"/>
                </a:lnTo>
                <a:close/>
              </a:path>
              <a:path w="11280140" h="5674995">
                <a:moveTo>
                  <a:pt x="5497830" y="19049"/>
                </a:moveTo>
                <a:lnTo>
                  <a:pt x="5478780" y="19049"/>
                </a:lnTo>
                <a:lnTo>
                  <a:pt x="5478780" y="0"/>
                </a:lnTo>
                <a:lnTo>
                  <a:pt x="5497830" y="0"/>
                </a:lnTo>
                <a:lnTo>
                  <a:pt x="5497830" y="19049"/>
                </a:lnTo>
                <a:close/>
              </a:path>
              <a:path w="11280140" h="5674995">
                <a:moveTo>
                  <a:pt x="5535930" y="19049"/>
                </a:moveTo>
                <a:lnTo>
                  <a:pt x="5516880" y="19049"/>
                </a:lnTo>
                <a:lnTo>
                  <a:pt x="5516880" y="0"/>
                </a:lnTo>
                <a:lnTo>
                  <a:pt x="5535930" y="0"/>
                </a:lnTo>
                <a:lnTo>
                  <a:pt x="5535930" y="19049"/>
                </a:lnTo>
                <a:close/>
              </a:path>
              <a:path w="11280140" h="5674995">
                <a:moveTo>
                  <a:pt x="5574030" y="19049"/>
                </a:moveTo>
                <a:lnTo>
                  <a:pt x="5554980" y="19049"/>
                </a:lnTo>
                <a:lnTo>
                  <a:pt x="5554980" y="0"/>
                </a:lnTo>
                <a:lnTo>
                  <a:pt x="5574030" y="0"/>
                </a:lnTo>
                <a:lnTo>
                  <a:pt x="5574030" y="19049"/>
                </a:lnTo>
                <a:close/>
              </a:path>
              <a:path w="11280140" h="5674995">
                <a:moveTo>
                  <a:pt x="5612130" y="19049"/>
                </a:moveTo>
                <a:lnTo>
                  <a:pt x="5593080" y="19049"/>
                </a:lnTo>
                <a:lnTo>
                  <a:pt x="5593080" y="0"/>
                </a:lnTo>
                <a:lnTo>
                  <a:pt x="5612130" y="0"/>
                </a:lnTo>
                <a:lnTo>
                  <a:pt x="5612130" y="19049"/>
                </a:lnTo>
                <a:close/>
              </a:path>
              <a:path w="11280140" h="5674995">
                <a:moveTo>
                  <a:pt x="5650230" y="19049"/>
                </a:moveTo>
                <a:lnTo>
                  <a:pt x="5631180" y="19049"/>
                </a:lnTo>
                <a:lnTo>
                  <a:pt x="5631180" y="0"/>
                </a:lnTo>
                <a:lnTo>
                  <a:pt x="5650230" y="0"/>
                </a:lnTo>
                <a:lnTo>
                  <a:pt x="5650230" y="19049"/>
                </a:lnTo>
                <a:close/>
              </a:path>
              <a:path w="11280140" h="5674995">
                <a:moveTo>
                  <a:pt x="5688330" y="19049"/>
                </a:moveTo>
                <a:lnTo>
                  <a:pt x="5669280" y="19049"/>
                </a:lnTo>
                <a:lnTo>
                  <a:pt x="5669280" y="0"/>
                </a:lnTo>
                <a:lnTo>
                  <a:pt x="5688330" y="0"/>
                </a:lnTo>
                <a:lnTo>
                  <a:pt x="5688330" y="19049"/>
                </a:lnTo>
                <a:close/>
              </a:path>
              <a:path w="11280140" h="5674995">
                <a:moveTo>
                  <a:pt x="5726430" y="19049"/>
                </a:moveTo>
                <a:lnTo>
                  <a:pt x="5707380" y="19049"/>
                </a:lnTo>
                <a:lnTo>
                  <a:pt x="5707380" y="0"/>
                </a:lnTo>
                <a:lnTo>
                  <a:pt x="5726430" y="0"/>
                </a:lnTo>
                <a:lnTo>
                  <a:pt x="5726430" y="19049"/>
                </a:lnTo>
                <a:close/>
              </a:path>
              <a:path w="11280140" h="5674995">
                <a:moveTo>
                  <a:pt x="5764530" y="19049"/>
                </a:moveTo>
                <a:lnTo>
                  <a:pt x="5745480" y="19049"/>
                </a:lnTo>
                <a:lnTo>
                  <a:pt x="5745480" y="0"/>
                </a:lnTo>
                <a:lnTo>
                  <a:pt x="5764530" y="0"/>
                </a:lnTo>
                <a:lnTo>
                  <a:pt x="5764530" y="19049"/>
                </a:lnTo>
                <a:close/>
              </a:path>
              <a:path w="11280140" h="5674995">
                <a:moveTo>
                  <a:pt x="5802630" y="19049"/>
                </a:moveTo>
                <a:lnTo>
                  <a:pt x="5783580" y="19049"/>
                </a:lnTo>
                <a:lnTo>
                  <a:pt x="5783580" y="0"/>
                </a:lnTo>
                <a:lnTo>
                  <a:pt x="5802630" y="0"/>
                </a:lnTo>
                <a:lnTo>
                  <a:pt x="5802630" y="19049"/>
                </a:lnTo>
                <a:close/>
              </a:path>
              <a:path w="11280140" h="5674995">
                <a:moveTo>
                  <a:pt x="5840730" y="19049"/>
                </a:moveTo>
                <a:lnTo>
                  <a:pt x="5821680" y="19049"/>
                </a:lnTo>
                <a:lnTo>
                  <a:pt x="5821680" y="0"/>
                </a:lnTo>
                <a:lnTo>
                  <a:pt x="5840730" y="0"/>
                </a:lnTo>
                <a:lnTo>
                  <a:pt x="5840730" y="19049"/>
                </a:lnTo>
                <a:close/>
              </a:path>
              <a:path w="11280140" h="5674995">
                <a:moveTo>
                  <a:pt x="5878830" y="19049"/>
                </a:moveTo>
                <a:lnTo>
                  <a:pt x="5859780" y="19049"/>
                </a:lnTo>
                <a:lnTo>
                  <a:pt x="5859780" y="0"/>
                </a:lnTo>
                <a:lnTo>
                  <a:pt x="5878830" y="0"/>
                </a:lnTo>
                <a:lnTo>
                  <a:pt x="5878830" y="19049"/>
                </a:lnTo>
                <a:close/>
              </a:path>
              <a:path w="11280140" h="5674995">
                <a:moveTo>
                  <a:pt x="5916930" y="19049"/>
                </a:moveTo>
                <a:lnTo>
                  <a:pt x="5897880" y="19049"/>
                </a:lnTo>
                <a:lnTo>
                  <a:pt x="5897880" y="0"/>
                </a:lnTo>
                <a:lnTo>
                  <a:pt x="5916930" y="0"/>
                </a:lnTo>
                <a:lnTo>
                  <a:pt x="5916930" y="19049"/>
                </a:lnTo>
                <a:close/>
              </a:path>
              <a:path w="11280140" h="5674995">
                <a:moveTo>
                  <a:pt x="5955030" y="19049"/>
                </a:moveTo>
                <a:lnTo>
                  <a:pt x="5935980" y="19049"/>
                </a:lnTo>
                <a:lnTo>
                  <a:pt x="5935980" y="0"/>
                </a:lnTo>
                <a:lnTo>
                  <a:pt x="5955030" y="0"/>
                </a:lnTo>
                <a:lnTo>
                  <a:pt x="5955030" y="19049"/>
                </a:lnTo>
                <a:close/>
              </a:path>
              <a:path w="11280140" h="5674995">
                <a:moveTo>
                  <a:pt x="5993130" y="19049"/>
                </a:moveTo>
                <a:lnTo>
                  <a:pt x="5974080" y="19049"/>
                </a:lnTo>
                <a:lnTo>
                  <a:pt x="5974080" y="0"/>
                </a:lnTo>
                <a:lnTo>
                  <a:pt x="5993130" y="0"/>
                </a:lnTo>
                <a:lnTo>
                  <a:pt x="5993130" y="19049"/>
                </a:lnTo>
                <a:close/>
              </a:path>
              <a:path w="11280140" h="5674995">
                <a:moveTo>
                  <a:pt x="6031230" y="19049"/>
                </a:moveTo>
                <a:lnTo>
                  <a:pt x="6012180" y="19049"/>
                </a:lnTo>
                <a:lnTo>
                  <a:pt x="6012180" y="0"/>
                </a:lnTo>
                <a:lnTo>
                  <a:pt x="6031230" y="0"/>
                </a:lnTo>
                <a:lnTo>
                  <a:pt x="6031230" y="19049"/>
                </a:lnTo>
                <a:close/>
              </a:path>
              <a:path w="11280140" h="5674995">
                <a:moveTo>
                  <a:pt x="6069330" y="19049"/>
                </a:moveTo>
                <a:lnTo>
                  <a:pt x="6050280" y="19049"/>
                </a:lnTo>
                <a:lnTo>
                  <a:pt x="6050280" y="0"/>
                </a:lnTo>
                <a:lnTo>
                  <a:pt x="6069330" y="0"/>
                </a:lnTo>
                <a:lnTo>
                  <a:pt x="6069330" y="19049"/>
                </a:lnTo>
                <a:close/>
              </a:path>
              <a:path w="11280140" h="5674995">
                <a:moveTo>
                  <a:pt x="6107430" y="19049"/>
                </a:moveTo>
                <a:lnTo>
                  <a:pt x="6088380" y="19049"/>
                </a:lnTo>
                <a:lnTo>
                  <a:pt x="6088380" y="0"/>
                </a:lnTo>
                <a:lnTo>
                  <a:pt x="6107430" y="0"/>
                </a:lnTo>
                <a:lnTo>
                  <a:pt x="6107430" y="19049"/>
                </a:lnTo>
                <a:close/>
              </a:path>
              <a:path w="11280140" h="5674995">
                <a:moveTo>
                  <a:pt x="6145530" y="19049"/>
                </a:moveTo>
                <a:lnTo>
                  <a:pt x="6126480" y="19049"/>
                </a:lnTo>
                <a:lnTo>
                  <a:pt x="6126480" y="0"/>
                </a:lnTo>
                <a:lnTo>
                  <a:pt x="6145530" y="0"/>
                </a:lnTo>
                <a:lnTo>
                  <a:pt x="6145530" y="19049"/>
                </a:lnTo>
                <a:close/>
              </a:path>
              <a:path w="11280140" h="5674995">
                <a:moveTo>
                  <a:pt x="6183630" y="19049"/>
                </a:moveTo>
                <a:lnTo>
                  <a:pt x="6164580" y="19049"/>
                </a:lnTo>
                <a:lnTo>
                  <a:pt x="6164580" y="0"/>
                </a:lnTo>
                <a:lnTo>
                  <a:pt x="6183630" y="0"/>
                </a:lnTo>
                <a:lnTo>
                  <a:pt x="6183630" y="19049"/>
                </a:lnTo>
                <a:close/>
              </a:path>
              <a:path w="11280140" h="5674995">
                <a:moveTo>
                  <a:pt x="6221730" y="19049"/>
                </a:moveTo>
                <a:lnTo>
                  <a:pt x="6202680" y="19049"/>
                </a:lnTo>
                <a:lnTo>
                  <a:pt x="6202680" y="0"/>
                </a:lnTo>
                <a:lnTo>
                  <a:pt x="6221730" y="0"/>
                </a:lnTo>
                <a:lnTo>
                  <a:pt x="6221730" y="19049"/>
                </a:lnTo>
                <a:close/>
              </a:path>
              <a:path w="11280140" h="5674995">
                <a:moveTo>
                  <a:pt x="6259830" y="19049"/>
                </a:moveTo>
                <a:lnTo>
                  <a:pt x="6240780" y="19049"/>
                </a:lnTo>
                <a:lnTo>
                  <a:pt x="6240780" y="0"/>
                </a:lnTo>
                <a:lnTo>
                  <a:pt x="6259830" y="0"/>
                </a:lnTo>
                <a:lnTo>
                  <a:pt x="6259830" y="19049"/>
                </a:lnTo>
                <a:close/>
              </a:path>
              <a:path w="11280140" h="5674995">
                <a:moveTo>
                  <a:pt x="6297930" y="19049"/>
                </a:moveTo>
                <a:lnTo>
                  <a:pt x="6278880" y="19049"/>
                </a:lnTo>
                <a:lnTo>
                  <a:pt x="6278880" y="0"/>
                </a:lnTo>
                <a:lnTo>
                  <a:pt x="6297930" y="0"/>
                </a:lnTo>
                <a:lnTo>
                  <a:pt x="6297930" y="19049"/>
                </a:lnTo>
                <a:close/>
              </a:path>
              <a:path w="11280140" h="5674995">
                <a:moveTo>
                  <a:pt x="6336030" y="19049"/>
                </a:moveTo>
                <a:lnTo>
                  <a:pt x="6316980" y="19049"/>
                </a:lnTo>
                <a:lnTo>
                  <a:pt x="6316980" y="0"/>
                </a:lnTo>
                <a:lnTo>
                  <a:pt x="6336030" y="0"/>
                </a:lnTo>
                <a:lnTo>
                  <a:pt x="6336030" y="19049"/>
                </a:lnTo>
                <a:close/>
              </a:path>
              <a:path w="11280140" h="5674995">
                <a:moveTo>
                  <a:pt x="6374130" y="19049"/>
                </a:moveTo>
                <a:lnTo>
                  <a:pt x="6355080" y="19049"/>
                </a:lnTo>
                <a:lnTo>
                  <a:pt x="6355080" y="0"/>
                </a:lnTo>
                <a:lnTo>
                  <a:pt x="6374130" y="0"/>
                </a:lnTo>
                <a:lnTo>
                  <a:pt x="6374130" y="19049"/>
                </a:lnTo>
                <a:close/>
              </a:path>
              <a:path w="11280140" h="5674995">
                <a:moveTo>
                  <a:pt x="6412230" y="19049"/>
                </a:moveTo>
                <a:lnTo>
                  <a:pt x="6393180" y="19049"/>
                </a:lnTo>
                <a:lnTo>
                  <a:pt x="6393180" y="0"/>
                </a:lnTo>
                <a:lnTo>
                  <a:pt x="6412230" y="0"/>
                </a:lnTo>
                <a:lnTo>
                  <a:pt x="6412230" y="19049"/>
                </a:lnTo>
                <a:close/>
              </a:path>
              <a:path w="11280140" h="5674995">
                <a:moveTo>
                  <a:pt x="6450330" y="19049"/>
                </a:moveTo>
                <a:lnTo>
                  <a:pt x="6431280" y="19049"/>
                </a:lnTo>
                <a:lnTo>
                  <a:pt x="6431280" y="0"/>
                </a:lnTo>
                <a:lnTo>
                  <a:pt x="6450330" y="0"/>
                </a:lnTo>
                <a:lnTo>
                  <a:pt x="6450330" y="19049"/>
                </a:lnTo>
                <a:close/>
              </a:path>
              <a:path w="11280140" h="5674995">
                <a:moveTo>
                  <a:pt x="6488430" y="19049"/>
                </a:moveTo>
                <a:lnTo>
                  <a:pt x="6469380" y="19049"/>
                </a:lnTo>
                <a:lnTo>
                  <a:pt x="6469380" y="0"/>
                </a:lnTo>
                <a:lnTo>
                  <a:pt x="6488430" y="0"/>
                </a:lnTo>
                <a:lnTo>
                  <a:pt x="6488430" y="19049"/>
                </a:lnTo>
                <a:close/>
              </a:path>
              <a:path w="11280140" h="5674995">
                <a:moveTo>
                  <a:pt x="6526530" y="19049"/>
                </a:moveTo>
                <a:lnTo>
                  <a:pt x="6507480" y="19049"/>
                </a:lnTo>
                <a:lnTo>
                  <a:pt x="6507480" y="0"/>
                </a:lnTo>
                <a:lnTo>
                  <a:pt x="6526530" y="0"/>
                </a:lnTo>
                <a:lnTo>
                  <a:pt x="6526530" y="19049"/>
                </a:lnTo>
                <a:close/>
              </a:path>
              <a:path w="11280140" h="5674995">
                <a:moveTo>
                  <a:pt x="6564630" y="19049"/>
                </a:moveTo>
                <a:lnTo>
                  <a:pt x="6545580" y="19049"/>
                </a:lnTo>
                <a:lnTo>
                  <a:pt x="6545580" y="0"/>
                </a:lnTo>
                <a:lnTo>
                  <a:pt x="6564630" y="0"/>
                </a:lnTo>
                <a:lnTo>
                  <a:pt x="6564630" y="19049"/>
                </a:lnTo>
                <a:close/>
              </a:path>
              <a:path w="11280140" h="5674995">
                <a:moveTo>
                  <a:pt x="6602730" y="19049"/>
                </a:moveTo>
                <a:lnTo>
                  <a:pt x="6583680" y="19049"/>
                </a:lnTo>
                <a:lnTo>
                  <a:pt x="6583680" y="0"/>
                </a:lnTo>
                <a:lnTo>
                  <a:pt x="6602730" y="0"/>
                </a:lnTo>
                <a:lnTo>
                  <a:pt x="6602730" y="19049"/>
                </a:lnTo>
                <a:close/>
              </a:path>
              <a:path w="11280140" h="5674995">
                <a:moveTo>
                  <a:pt x="6640830" y="19049"/>
                </a:moveTo>
                <a:lnTo>
                  <a:pt x="6621780" y="19049"/>
                </a:lnTo>
                <a:lnTo>
                  <a:pt x="6621780" y="0"/>
                </a:lnTo>
                <a:lnTo>
                  <a:pt x="6640830" y="0"/>
                </a:lnTo>
                <a:lnTo>
                  <a:pt x="6640830" y="19049"/>
                </a:lnTo>
                <a:close/>
              </a:path>
              <a:path w="11280140" h="5674995">
                <a:moveTo>
                  <a:pt x="6678930" y="19049"/>
                </a:moveTo>
                <a:lnTo>
                  <a:pt x="6659880" y="19049"/>
                </a:lnTo>
                <a:lnTo>
                  <a:pt x="6659880" y="0"/>
                </a:lnTo>
                <a:lnTo>
                  <a:pt x="6678930" y="0"/>
                </a:lnTo>
                <a:lnTo>
                  <a:pt x="6678930" y="19049"/>
                </a:lnTo>
                <a:close/>
              </a:path>
              <a:path w="11280140" h="5674995">
                <a:moveTo>
                  <a:pt x="6717030" y="19049"/>
                </a:moveTo>
                <a:lnTo>
                  <a:pt x="6697980" y="19049"/>
                </a:lnTo>
                <a:lnTo>
                  <a:pt x="6697980" y="0"/>
                </a:lnTo>
                <a:lnTo>
                  <a:pt x="6717030" y="0"/>
                </a:lnTo>
                <a:lnTo>
                  <a:pt x="6717030" y="19049"/>
                </a:lnTo>
                <a:close/>
              </a:path>
              <a:path w="11280140" h="5674995">
                <a:moveTo>
                  <a:pt x="6755130" y="19049"/>
                </a:moveTo>
                <a:lnTo>
                  <a:pt x="6736080" y="19049"/>
                </a:lnTo>
                <a:lnTo>
                  <a:pt x="6736080" y="0"/>
                </a:lnTo>
                <a:lnTo>
                  <a:pt x="6755130" y="0"/>
                </a:lnTo>
                <a:lnTo>
                  <a:pt x="6755130" y="19049"/>
                </a:lnTo>
                <a:close/>
              </a:path>
              <a:path w="11280140" h="5674995">
                <a:moveTo>
                  <a:pt x="6793230" y="19049"/>
                </a:moveTo>
                <a:lnTo>
                  <a:pt x="6774180" y="19049"/>
                </a:lnTo>
                <a:lnTo>
                  <a:pt x="6774180" y="0"/>
                </a:lnTo>
                <a:lnTo>
                  <a:pt x="6793230" y="0"/>
                </a:lnTo>
                <a:lnTo>
                  <a:pt x="6793230" y="19049"/>
                </a:lnTo>
                <a:close/>
              </a:path>
              <a:path w="11280140" h="5674995">
                <a:moveTo>
                  <a:pt x="6831330" y="19049"/>
                </a:moveTo>
                <a:lnTo>
                  <a:pt x="6812280" y="19049"/>
                </a:lnTo>
                <a:lnTo>
                  <a:pt x="6812280" y="0"/>
                </a:lnTo>
                <a:lnTo>
                  <a:pt x="6831330" y="0"/>
                </a:lnTo>
                <a:lnTo>
                  <a:pt x="6831330" y="19049"/>
                </a:lnTo>
                <a:close/>
              </a:path>
              <a:path w="11280140" h="5674995">
                <a:moveTo>
                  <a:pt x="6869430" y="19049"/>
                </a:moveTo>
                <a:lnTo>
                  <a:pt x="6850380" y="19049"/>
                </a:lnTo>
                <a:lnTo>
                  <a:pt x="6850380" y="0"/>
                </a:lnTo>
                <a:lnTo>
                  <a:pt x="6869430" y="0"/>
                </a:lnTo>
                <a:lnTo>
                  <a:pt x="6869430" y="19049"/>
                </a:lnTo>
                <a:close/>
              </a:path>
              <a:path w="11280140" h="5674995">
                <a:moveTo>
                  <a:pt x="6907530" y="19049"/>
                </a:moveTo>
                <a:lnTo>
                  <a:pt x="6888480" y="19049"/>
                </a:lnTo>
                <a:lnTo>
                  <a:pt x="6888480" y="0"/>
                </a:lnTo>
                <a:lnTo>
                  <a:pt x="6907530" y="0"/>
                </a:lnTo>
                <a:lnTo>
                  <a:pt x="6907530" y="19049"/>
                </a:lnTo>
                <a:close/>
              </a:path>
              <a:path w="11280140" h="5674995">
                <a:moveTo>
                  <a:pt x="6945630" y="19049"/>
                </a:moveTo>
                <a:lnTo>
                  <a:pt x="6926580" y="19049"/>
                </a:lnTo>
                <a:lnTo>
                  <a:pt x="6926580" y="0"/>
                </a:lnTo>
                <a:lnTo>
                  <a:pt x="6945630" y="0"/>
                </a:lnTo>
                <a:lnTo>
                  <a:pt x="6945630" y="19049"/>
                </a:lnTo>
                <a:close/>
              </a:path>
              <a:path w="11280140" h="5674995">
                <a:moveTo>
                  <a:pt x="6983730" y="19049"/>
                </a:moveTo>
                <a:lnTo>
                  <a:pt x="6964680" y="19049"/>
                </a:lnTo>
                <a:lnTo>
                  <a:pt x="6964680" y="0"/>
                </a:lnTo>
                <a:lnTo>
                  <a:pt x="6983730" y="0"/>
                </a:lnTo>
                <a:lnTo>
                  <a:pt x="6983730" y="19049"/>
                </a:lnTo>
                <a:close/>
              </a:path>
              <a:path w="11280140" h="5674995">
                <a:moveTo>
                  <a:pt x="7021830" y="19049"/>
                </a:moveTo>
                <a:lnTo>
                  <a:pt x="7002780" y="19049"/>
                </a:lnTo>
                <a:lnTo>
                  <a:pt x="7002780" y="0"/>
                </a:lnTo>
                <a:lnTo>
                  <a:pt x="7021830" y="0"/>
                </a:lnTo>
                <a:lnTo>
                  <a:pt x="7021830" y="19049"/>
                </a:lnTo>
                <a:close/>
              </a:path>
              <a:path w="11280140" h="5674995">
                <a:moveTo>
                  <a:pt x="7059930" y="19049"/>
                </a:moveTo>
                <a:lnTo>
                  <a:pt x="7040880" y="19049"/>
                </a:lnTo>
                <a:lnTo>
                  <a:pt x="7040880" y="0"/>
                </a:lnTo>
                <a:lnTo>
                  <a:pt x="7059930" y="0"/>
                </a:lnTo>
                <a:lnTo>
                  <a:pt x="7059930" y="19049"/>
                </a:lnTo>
                <a:close/>
              </a:path>
              <a:path w="11280140" h="5674995">
                <a:moveTo>
                  <a:pt x="7098030" y="19049"/>
                </a:moveTo>
                <a:lnTo>
                  <a:pt x="7078980" y="19049"/>
                </a:lnTo>
                <a:lnTo>
                  <a:pt x="7078980" y="0"/>
                </a:lnTo>
                <a:lnTo>
                  <a:pt x="7098030" y="0"/>
                </a:lnTo>
                <a:lnTo>
                  <a:pt x="7098030" y="19049"/>
                </a:lnTo>
                <a:close/>
              </a:path>
              <a:path w="11280140" h="5674995">
                <a:moveTo>
                  <a:pt x="7136130" y="19049"/>
                </a:moveTo>
                <a:lnTo>
                  <a:pt x="7117080" y="19049"/>
                </a:lnTo>
                <a:lnTo>
                  <a:pt x="7117080" y="0"/>
                </a:lnTo>
                <a:lnTo>
                  <a:pt x="7136130" y="0"/>
                </a:lnTo>
                <a:lnTo>
                  <a:pt x="7136130" y="19049"/>
                </a:lnTo>
                <a:close/>
              </a:path>
              <a:path w="11280140" h="5674995">
                <a:moveTo>
                  <a:pt x="7174230" y="19049"/>
                </a:moveTo>
                <a:lnTo>
                  <a:pt x="7155180" y="19049"/>
                </a:lnTo>
                <a:lnTo>
                  <a:pt x="7155180" y="0"/>
                </a:lnTo>
                <a:lnTo>
                  <a:pt x="7174230" y="0"/>
                </a:lnTo>
                <a:lnTo>
                  <a:pt x="7174230" y="19049"/>
                </a:lnTo>
                <a:close/>
              </a:path>
              <a:path w="11280140" h="5674995">
                <a:moveTo>
                  <a:pt x="7212330" y="19049"/>
                </a:moveTo>
                <a:lnTo>
                  <a:pt x="7193280" y="19049"/>
                </a:lnTo>
                <a:lnTo>
                  <a:pt x="7193280" y="0"/>
                </a:lnTo>
                <a:lnTo>
                  <a:pt x="7212330" y="0"/>
                </a:lnTo>
                <a:lnTo>
                  <a:pt x="7212330" y="19049"/>
                </a:lnTo>
                <a:close/>
              </a:path>
              <a:path w="11280140" h="5674995">
                <a:moveTo>
                  <a:pt x="7250430" y="19049"/>
                </a:moveTo>
                <a:lnTo>
                  <a:pt x="7231380" y="19049"/>
                </a:lnTo>
                <a:lnTo>
                  <a:pt x="7231380" y="0"/>
                </a:lnTo>
                <a:lnTo>
                  <a:pt x="7250430" y="0"/>
                </a:lnTo>
                <a:lnTo>
                  <a:pt x="7250430" y="19049"/>
                </a:lnTo>
                <a:close/>
              </a:path>
              <a:path w="11280140" h="5674995">
                <a:moveTo>
                  <a:pt x="7288530" y="19049"/>
                </a:moveTo>
                <a:lnTo>
                  <a:pt x="7269480" y="19049"/>
                </a:lnTo>
                <a:lnTo>
                  <a:pt x="7269480" y="0"/>
                </a:lnTo>
                <a:lnTo>
                  <a:pt x="7288530" y="0"/>
                </a:lnTo>
                <a:lnTo>
                  <a:pt x="7288530" y="19049"/>
                </a:lnTo>
                <a:close/>
              </a:path>
              <a:path w="11280140" h="5674995">
                <a:moveTo>
                  <a:pt x="7326630" y="19049"/>
                </a:moveTo>
                <a:lnTo>
                  <a:pt x="7307580" y="19049"/>
                </a:lnTo>
                <a:lnTo>
                  <a:pt x="7307580" y="0"/>
                </a:lnTo>
                <a:lnTo>
                  <a:pt x="7326630" y="0"/>
                </a:lnTo>
                <a:lnTo>
                  <a:pt x="7326630" y="19049"/>
                </a:lnTo>
                <a:close/>
              </a:path>
              <a:path w="11280140" h="5674995">
                <a:moveTo>
                  <a:pt x="7364730" y="19049"/>
                </a:moveTo>
                <a:lnTo>
                  <a:pt x="7345680" y="19049"/>
                </a:lnTo>
                <a:lnTo>
                  <a:pt x="7345680" y="0"/>
                </a:lnTo>
                <a:lnTo>
                  <a:pt x="7364730" y="0"/>
                </a:lnTo>
                <a:lnTo>
                  <a:pt x="7364730" y="19049"/>
                </a:lnTo>
                <a:close/>
              </a:path>
              <a:path w="11280140" h="5674995">
                <a:moveTo>
                  <a:pt x="7402830" y="19049"/>
                </a:moveTo>
                <a:lnTo>
                  <a:pt x="7383780" y="19049"/>
                </a:lnTo>
                <a:lnTo>
                  <a:pt x="7383780" y="0"/>
                </a:lnTo>
                <a:lnTo>
                  <a:pt x="7402830" y="0"/>
                </a:lnTo>
                <a:lnTo>
                  <a:pt x="7402830" y="19049"/>
                </a:lnTo>
                <a:close/>
              </a:path>
              <a:path w="11280140" h="5674995">
                <a:moveTo>
                  <a:pt x="7440930" y="19049"/>
                </a:moveTo>
                <a:lnTo>
                  <a:pt x="7421880" y="19049"/>
                </a:lnTo>
                <a:lnTo>
                  <a:pt x="7421880" y="0"/>
                </a:lnTo>
                <a:lnTo>
                  <a:pt x="7440930" y="0"/>
                </a:lnTo>
                <a:lnTo>
                  <a:pt x="7440930" y="19049"/>
                </a:lnTo>
                <a:close/>
              </a:path>
              <a:path w="11280140" h="5674995">
                <a:moveTo>
                  <a:pt x="7479030" y="19049"/>
                </a:moveTo>
                <a:lnTo>
                  <a:pt x="7459980" y="19049"/>
                </a:lnTo>
                <a:lnTo>
                  <a:pt x="7459980" y="0"/>
                </a:lnTo>
                <a:lnTo>
                  <a:pt x="7479030" y="0"/>
                </a:lnTo>
                <a:lnTo>
                  <a:pt x="7479030" y="19049"/>
                </a:lnTo>
                <a:close/>
              </a:path>
              <a:path w="11280140" h="5674995">
                <a:moveTo>
                  <a:pt x="7517130" y="19049"/>
                </a:moveTo>
                <a:lnTo>
                  <a:pt x="7498080" y="19049"/>
                </a:lnTo>
                <a:lnTo>
                  <a:pt x="7498080" y="0"/>
                </a:lnTo>
                <a:lnTo>
                  <a:pt x="7517130" y="0"/>
                </a:lnTo>
                <a:lnTo>
                  <a:pt x="7517130" y="19049"/>
                </a:lnTo>
                <a:close/>
              </a:path>
              <a:path w="11280140" h="5674995">
                <a:moveTo>
                  <a:pt x="7555230" y="19049"/>
                </a:moveTo>
                <a:lnTo>
                  <a:pt x="7536180" y="19049"/>
                </a:lnTo>
                <a:lnTo>
                  <a:pt x="7536180" y="0"/>
                </a:lnTo>
                <a:lnTo>
                  <a:pt x="7555230" y="0"/>
                </a:lnTo>
                <a:lnTo>
                  <a:pt x="7555230" y="19049"/>
                </a:lnTo>
                <a:close/>
              </a:path>
              <a:path w="11280140" h="5674995">
                <a:moveTo>
                  <a:pt x="7593330" y="19049"/>
                </a:moveTo>
                <a:lnTo>
                  <a:pt x="7574280" y="19049"/>
                </a:lnTo>
                <a:lnTo>
                  <a:pt x="7574280" y="0"/>
                </a:lnTo>
                <a:lnTo>
                  <a:pt x="7593330" y="0"/>
                </a:lnTo>
                <a:lnTo>
                  <a:pt x="7593330" y="19049"/>
                </a:lnTo>
                <a:close/>
              </a:path>
              <a:path w="11280140" h="5674995">
                <a:moveTo>
                  <a:pt x="7631430" y="19049"/>
                </a:moveTo>
                <a:lnTo>
                  <a:pt x="7612380" y="19049"/>
                </a:lnTo>
                <a:lnTo>
                  <a:pt x="7612380" y="0"/>
                </a:lnTo>
                <a:lnTo>
                  <a:pt x="7631430" y="0"/>
                </a:lnTo>
                <a:lnTo>
                  <a:pt x="7631430" y="19049"/>
                </a:lnTo>
                <a:close/>
              </a:path>
              <a:path w="11280140" h="5674995">
                <a:moveTo>
                  <a:pt x="7669530" y="19049"/>
                </a:moveTo>
                <a:lnTo>
                  <a:pt x="7650480" y="19049"/>
                </a:lnTo>
                <a:lnTo>
                  <a:pt x="7650480" y="0"/>
                </a:lnTo>
                <a:lnTo>
                  <a:pt x="7669530" y="0"/>
                </a:lnTo>
                <a:lnTo>
                  <a:pt x="7669530" y="19049"/>
                </a:lnTo>
                <a:close/>
              </a:path>
              <a:path w="11280140" h="5674995">
                <a:moveTo>
                  <a:pt x="7707630" y="19049"/>
                </a:moveTo>
                <a:lnTo>
                  <a:pt x="7688580" y="19049"/>
                </a:lnTo>
                <a:lnTo>
                  <a:pt x="7688580" y="0"/>
                </a:lnTo>
                <a:lnTo>
                  <a:pt x="7707630" y="0"/>
                </a:lnTo>
                <a:lnTo>
                  <a:pt x="7707630" y="19049"/>
                </a:lnTo>
                <a:close/>
              </a:path>
              <a:path w="11280140" h="5674995">
                <a:moveTo>
                  <a:pt x="7745730" y="19049"/>
                </a:moveTo>
                <a:lnTo>
                  <a:pt x="7726680" y="19049"/>
                </a:lnTo>
                <a:lnTo>
                  <a:pt x="7726680" y="0"/>
                </a:lnTo>
                <a:lnTo>
                  <a:pt x="7745730" y="0"/>
                </a:lnTo>
                <a:lnTo>
                  <a:pt x="7745730" y="19049"/>
                </a:lnTo>
                <a:close/>
              </a:path>
              <a:path w="11280140" h="5674995">
                <a:moveTo>
                  <a:pt x="7783830" y="19049"/>
                </a:moveTo>
                <a:lnTo>
                  <a:pt x="7764780" y="19049"/>
                </a:lnTo>
                <a:lnTo>
                  <a:pt x="7764780" y="0"/>
                </a:lnTo>
                <a:lnTo>
                  <a:pt x="7783830" y="0"/>
                </a:lnTo>
                <a:lnTo>
                  <a:pt x="7783830" y="19049"/>
                </a:lnTo>
                <a:close/>
              </a:path>
              <a:path w="11280140" h="5674995">
                <a:moveTo>
                  <a:pt x="7821930" y="19049"/>
                </a:moveTo>
                <a:lnTo>
                  <a:pt x="7802880" y="19049"/>
                </a:lnTo>
                <a:lnTo>
                  <a:pt x="7802880" y="0"/>
                </a:lnTo>
                <a:lnTo>
                  <a:pt x="7821930" y="0"/>
                </a:lnTo>
                <a:lnTo>
                  <a:pt x="7821930" y="19049"/>
                </a:lnTo>
                <a:close/>
              </a:path>
              <a:path w="11280140" h="5674995">
                <a:moveTo>
                  <a:pt x="7860030" y="19049"/>
                </a:moveTo>
                <a:lnTo>
                  <a:pt x="7840980" y="19049"/>
                </a:lnTo>
                <a:lnTo>
                  <a:pt x="7840980" y="0"/>
                </a:lnTo>
                <a:lnTo>
                  <a:pt x="7860030" y="0"/>
                </a:lnTo>
                <a:lnTo>
                  <a:pt x="7860030" y="19049"/>
                </a:lnTo>
                <a:close/>
              </a:path>
              <a:path w="11280140" h="5674995">
                <a:moveTo>
                  <a:pt x="7898130" y="19049"/>
                </a:moveTo>
                <a:lnTo>
                  <a:pt x="7879080" y="19049"/>
                </a:lnTo>
                <a:lnTo>
                  <a:pt x="7879080" y="0"/>
                </a:lnTo>
                <a:lnTo>
                  <a:pt x="7898130" y="0"/>
                </a:lnTo>
                <a:lnTo>
                  <a:pt x="7898130" y="19049"/>
                </a:lnTo>
                <a:close/>
              </a:path>
              <a:path w="11280140" h="5674995">
                <a:moveTo>
                  <a:pt x="7936230" y="19049"/>
                </a:moveTo>
                <a:lnTo>
                  <a:pt x="7917180" y="19049"/>
                </a:lnTo>
                <a:lnTo>
                  <a:pt x="7917180" y="0"/>
                </a:lnTo>
                <a:lnTo>
                  <a:pt x="7936230" y="0"/>
                </a:lnTo>
                <a:lnTo>
                  <a:pt x="7936230" y="19049"/>
                </a:lnTo>
                <a:close/>
              </a:path>
              <a:path w="11280140" h="5674995">
                <a:moveTo>
                  <a:pt x="7974330" y="19049"/>
                </a:moveTo>
                <a:lnTo>
                  <a:pt x="7955280" y="19049"/>
                </a:lnTo>
                <a:lnTo>
                  <a:pt x="7955280" y="0"/>
                </a:lnTo>
                <a:lnTo>
                  <a:pt x="7974330" y="0"/>
                </a:lnTo>
                <a:lnTo>
                  <a:pt x="7974330" y="19049"/>
                </a:lnTo>
                <a:close/>
              </a:path>
              <a:path w="11280140" h="5674995">
                <a:moveTo>
                  <a:pt x="8012430" y="19049"/>
                </a:moveTo>
                <a:lnTo>
                  <a:pt x="7993380" y="19049"/>
                </a:lnTo>
                <a:lnTo>
                  <a:pt x="7993380" y="0"/>
                </a:lnTo>
                <a:lnTo>
                  <a:pt x="8012430" y="0"/>
                </a:lnTo>
                <a:lnTo>
                  <a:pt x="8012430" y="19049"/>
                </a:lnTo>
                <a:close/>
              </a:path>
              <a:path w="11280140" h="5674995">
                <a:moveTo>
                  <a:pt x="8050530" y="19049"/>
                </a:moveTo>
                <a:lnTo>
                  <a:pt x="8031480" y="19049"/>
                </a:lnTo>
                <a:lnTo>
                  <a:pt x="8031480" y="0"/>
                </a:lnTo>
                <a:lnTo>
                  <a:pt x="8050530" y="0"/>
                </a:lnTo>
                <a:lnTo>
                  <a:pt x="8050530" y="19049"/>
                </a:lnTo>
                <a:close/>
              </a:path>
              <a:path w="11280140" h="5674995">
                <a:moveTo>
                  <a:pt x="8088630" y="19049"/>
                </a:moveTo>
                <a:lnTo>
                  <a:pt x="8069580" y="19049"/>
                </a:lnTo>
                <a:lnTo>
                  <a:pt x="8069580" y="0"/>
                </a:lnTo>
                <a:lnTo>
                  <a:pt x="8088630" y="0"/>
                </a:lnTo>
                <a:lnTo>
                  <a:pt x="8088630" y="19049"/>
                </a:lnTo>
                <a:close/>
              </a:path>
              <a:path w="11280140" h="5674995">
                <a:moveTo>
                  <a:pt x="8126730" y="19049"/>
                </a:moveTo>
                <a:lnTo>
                  <a:pt x="8107680" y="19049"/>
                </a:lnTo>
                <a:lnTo>
                  <a:pt x="8107680" y="0"/>
                </a:lnTo>
                <a:lnTo>
                  <a:pt x="8126730" y="0"/>
                </a:lnTo>
                <a:lnTo>
                  <a:pt x="8126730" y="19049"/>
                </a:lnTo>
                <a:close/>
              </a:path>
              <a:path w="11280140" h="5674995">
                <a:moveTo>
                  <a:pt x="8164830" y="19049"/>
                </a:moveTo>
                <a:lnTo>
                  <a:pt x="8145780" y="19049"/>
                </a:lnTo>
                <a:lnTo>
                  <a:pt x="8145780" y="0"/>
                </a:lnTo>
                <a:lnTo>
                  <a:pt x="8164830" y="0"/>
                </a:lnTo>
                <a:lnTo>
                  <a:pt x="8164830" y="19049"/>
                </a:lnTo>
                <a:close/>
              </a:path>
              <a:path w="11280140" h="5674995">
                <a:moveTo>
                  <a:pt x="8202930" y="19049"/>
                </a:moveTo>
                <a:lnTo>
                  <a:pt x="8183880" y="19049"/>
                </a:lnTo>
                <a:lnTo>
                  <a:pt x="8183880" y="0"/>
                </a:lnTo>
                <a:lnTo>
                  <a:pt x="8202930" y="0"/>
                </a:lnTo>
                <a:lnTo>
                  <a:pt x="8202930" y="19049"/>
                </a:lnTo>
                <a:close/>
              </a:path>
              <a:path w="11280140" h="5674995">
                <a:moveTo>
                  <a:pt x="8241030" y="19049"/>
                </a:moveTo>
                <a:lnTo>
                  <a:pt x="8221980" y="19049"/>
                </a:lnTo>
                <a:lnTo>
                  <a:pt x="8221980" y="0"/>
                </a:lnTo>
                <a:lnTo>
                  <a:pt x="8241030" y="0"/>
                </a:lnTo>
                <a:lnTo>
                  <a:pt x="8241030" y="19049"/>
                </a:lnTo>
                <a:close/>
              </a:path>
              <a:path w="11280140" h="5674995">
                <a:moveTo>
                  <a:pt x="8279130" y="19049"/>
                </a:moveTo>
                <a:lnTo>
                  <a:pt x="8260080" y="19049"/>
                </a:lnTo>
                <a:lnTo>
                  <a:pt x="8260080" y="0"/>
                </a:lnTo>
                <a:lnTo>
                  <a:pt x="8279130" y="0"/>
                </a:lnTo>
                <a:lnTo>
                  <a:pt x="8279130" y="19049"/>
                </a:lnTo>
                <a:close/>
              </a:path>
              <a:path w="11280140" h="5674995">
                <a:moveTo>
                  <a:pt x="8317230" y="19049"/>
                </a:moveTo>
                <a:lnTo>
                  <a:pt x="8298180" y="19049"/>
                </a:lnTo>
                <a:lnTo>
                  <a:pt x="8298180" y="0"/>
                </a:lnTo>
                <a:lnTo>
                  <a:pt x="8317230" y="0"/>
                </a:lnTo>
                <a:lnTo>
                  <a:pt x="8317230" y="19049"/>
                </a:lnTo>
                <a:close/>
              </a:path>
              <a:path w="11280140" h="5674995">
                <a:moveTo>
                  <a:pt x="8355330" y="19049"/>
                </a:moveTo>
                <a:lnTo>
                  <a:pt x="8336280" y="19049"/>
                </a:lnTo>
                <a:lnTo>
                  <a:pt x="8336280" y="0"/>
                </a:lnTo>
                <a:lnTo>
                  <a:pt x="8355330" y="0"/>
                </a:lnTo>
                <a:lnTo>
                  <a:pt x="8355330" y="19049"/>
                </a:lnTo>
                <a:close/>
              </a:path>
              <a:path w="11280140" h="5674995">
                <a:moveTo>
                  <a:pt x="8393430" y="19049"/>
                </a:moveTo>
                <a:lnTo>
                  <a:pt x="8374380" y="19049"/>
                </a:lnTo>
                <a:lnTo>
                  <a:pt x="8374380" y="0"/>
                </a:lnTo>
                <a:lnTo>
                  <a:pt x="8393430" y="0"/>
                </a:lnTo>
                <a:lnTo>
                  <a:pt x="8393430" y="19049"/>
                </a:lnTo>
                <a:close/>
              </a:path>
              <a:path w="11280140" h="5674995">
                <a:moveTo>
                  <a:pt x="8431530" y="19049"/>
                </a:moveTo>
                <a:lnTo>
                  <a:pt x="8412480" y="19049"/>
                </a:lnTo>
                <a:lnTo>
                  <a:pt x="8412480" y="0"/>
                </a:lnTo>
                <a:lnTo>
                  <a:pt x="8431530" y="0"/>
                </a:lnTo>
                <a:lnTo>
                  <a:pt x="8431530" y="19049"/>
                </a:lnTo>
                <a:close/>
              </a:path>
              <a:path w="11280140" h="5674995">
                <a:moveTo>
                  <a:pt x="8469630" y="19049"/>
                </a:moveTo>
                <a:lnTo>
                  <a:pt x="8450580" y="19049"/>
                </a:lnTo>
                <a:lnTo>
                  <a:pt x="8450580" y="0"/>
                </a:lnTo>
                <a:lnTo>
                  <a:pt x="8469630" y="0"/>
                </a:lnTo>
                <a:lnTo>
                  <a:pt x="8469630" y="19049"/>
                </a:lnTo>
                <a:close/>
              </a:path>
              <a:path w="11280140" h="5674995">
                <a:moveTo>
                  <a:pt x="8507730" y="19049"/>
                </a:moveTo>
                <a:lnTo>
                  <a:pt x="8488680" y="19049"/>
                </a:lnTo>
                <a:lnTo>
                  <a:pt x="8488680" y="0"/>
                </a:lnTo>
                <a:lnTo>
                  <a:pt x="8507730" y="0"/>
                </a:lnTo>
                <a:lnTo>
                  <a:pt x="8507730" y="19049"/>
                </a:lnTo>
                <a:close/>
              </a:path>
              <a:path w="11280140" h="5674995">
                <a:moveTo>
                  <a:pt x="8545830" y="19049"/>
                </a:moveTo>
                <a:lnTo>
                  <a:pt x="8526780" y="19049"/>
                </a:lnTo>
                <a:lnTo>
                  <a:pt x="8526780" y="0"/>
                </a:lnTo>
                <a:lnTo>
                  <a:pt x="8545830" y="0"/>
                </a:lnTo>
                <a:lnTo>
                  <a:pt x="8545830" y="19049"/>
                </a:lnTo>
                <a:close/>
              </a:path>
              <a:path w="11280140" h="5674995">
                <a:moveTo>
                  <a:pt x="8583930" y="19049"/>
                </a:moveTo>
                <a:lnTo>
                  <a:pt x="8564880" y="19049"/>
                </a:lnTo>
                <a:lnTo>
                  <a:pt x="8564880" y="0"/>
                </a:lnTo>
                <a:lnTo>
                  <a:pt x="8583930" y="0"/>
                </a:lnTo>
                <a:lnTo>
                  <a:pt x="8583930" y="19049"/>
                </a:lnTo>
                <a:close/>
              </a:path>
              <a:path w="11280140" h="5674995">
                <a:moveTo>
                  <a:pt x="8622030" y="19049"/>
                </a:moveTo>
                <a:lnTo>
                  <a:pt x="8602980" y="19049"/>
                </a:lnTo>
                <a:lnTo>
                  <a:pt x="8602980" y="0"/>
                </a:lnTo>
                <a:lnTo>
                  <a:pt x="8622030" y="0"/>
                </a:lnTo>
                <a:lnTo>
                  <a:pt x="8622030" y="19049"/>
                </a:lnTo>
                <a:close/>
              </a:path>
              <a:path w="11280140" h="5674995">
                <a:moveTo>
                  <a:pt x="8660130" y="19049"/>
                </a:moveTo>
                <a:lnTo>
                  <a:pt x="8641080" y="19049"/>
                </a:lnTo>
                <a:lnTo>
                  <a:pt x="8641080" y="0"/>
                </a:lnTo>
                <a:lnTo>
                  <a:pt x="8660130" y="0"/>
                </a:lnTo>
                <a:lnTo>
                  <a:pt x="8660130" y="19049"/>
                </a:lnTo>
                <a:close/>
              </a:path>
              <a:path w="11280140" h="5674995">
                <a:moveTo>
                  <a:pt x="8698230" y="19049"/>
                </a:moveTo>
                <a:lnTo>
                  <a:pt x="8679180" y="19049"/>
                </a:lnTo>
                <a:lnTo>
                  <a:pt x="8679180" y="0"/>
                </a:lnTo>
                <a:lnTo>
                  <a:pt x="8698230" y="0"/>
                </a:lnTo>
                <a:lnTo>
                  <a:pt x="8698230" y="19049"/>
                </a:lnTo>
                <a:close/>
              </a:path>
              <a:path w="11280140" h="5674995">
                <a:moveTo>
                  <a:pt x="8736330" y="19049"/>
                </a:moveTo>
                <a:lnTo>
                  <a:pt x="8717280" y="19049"/>
                </a:lnTo>
                <a:lnTo>
                  <a:pt x="8717280" y="0"/>
                </a:lnTo>
                <a:lnTo>
                  <a:pt x="8736330" y="0"/>
                </a:lnTo>
                <a:lnTo>
                  <a:pt x="8736330" y="19049"/>
                </a:lnTo>
                <a:close/>
              </a:path>
              <a:path w="11280140" h="5674995">
                <a:moveTo>
                  <a:pt x="8774430" y="19049"/>
                </a:moveTo>
                <a:lnTo>
                  <a:pt x="8755380" y="19049"/>
                </a:lnTo>
                <a:lnTo>
                  <a:pt x="8755380" y="0"/>
                </a:lnTo>
                <a:lnTo>
                  <a:pt x="8774430" y="0"/>
                </a:lnTo>
                <a:lnTo>
                  <a:pt x="8774430" y="19049"/>
                </a:lnTo>
                <a:close/>
              </a:path>
              <a:path w="11280140" h="5674995">
                <a:moveTo>
                  <a:pt x="8812530" y="19049"/>
                </a:moveTo>
                <a:lnTo>
                  <a:pt x="8793480" y="19049"/>
                </a:lnTo>
                <a:lnTo>
                  <a:pt x="8793480" y="0"/>
                </a:lnTo>
                <a:lnTo>
                  <a:pt x="8812530" y="0"/>
                </a:lnTo>
                <a:lnTo>
                  <a:pt x="8812530" y="19049"/>
                </a:lnTo>
                <a:close/>
              </a:path>
              <a:path w="11280140" h="5674995">
                <a:moveTo>
                  <a:pt x="8850630" y="19049"/>
                </a:moveTo>
                <a:lnTo>
                  <a:pt x="8831580" y="19049"/>
                </a:lnTo>
                <a:lnTo>
                  <a:pt x="8831580" y="0"/>
                </a:lnTo>
                <a:lnTo>
                  <a:pt x="8850630" y="0"/>
                </a:lnTo>
                <a:lnTo>
                  <a:pt x="8850630" y="19049"/>
                </a:lnTo>
                <a:close/>
              </a:path>
              <a:path w="11280140" h="5674995">
                <a:moveTo>
                  <a:pt x="8888730" y="19049"/>
                </a:moveTo>
                <a:lnTo>
                  <a:pt x="8869680" y="19049"/>
                </a:lnTo>
                <a:lnTo>
                  <a:pt x="8869680" y="0"/>
                </a:lnTo>
                <a:lnTo>
                  <a:pt x="8888730" y="0"/>
                </a:lnTo>
                <a:lnTo>
                  <a:pt x="8888730" y="19049"/>
                </a:lnTo>
                <a:close/>
              </a:path>
              <a:path w="11280140" h="5674995">
                <a:moveTo>
                  <a:pt x="8926830" y="19049"/>
                </a:moveTo>
                <a:lnTo>
                  <a:pt x="8907780" y="19049"/>
                </a:lnTo>
                <a:lnTo>
                  <a:pt x="8907780" y="0"/>
                </a:lnTo>
                <a:lnTo>
                  <a:pt x="8926830" y="0"/>
                </a:lnTo>
                <a:lnTo>
                  <a:pt x="8926830" y="19049"/>
                </a:lnTo>
                <a:close/>
              </a:path>
              <a:path w="11280140" h="5674995">
                <a:moveTo>
                  <a:pt x="8964930" y="19049"/>
                </a:moveTo>
                <a:lnTo>
                  <a:pt x="8945880" y="19049"/>
                </a:lnTo>
                <a:lnTo>
                  <a:pt x="8945880" y="0"/>
                </a:lnTo>
                <a:lnTo>
                  <a:pt x="8964930" y="0"/>
                </a:lnTo>
                <a:lnTo>
                  <a:pt x="8964930" y="19049"/>
                </a:lnTo>
                <a:close/>
              </a:path>
              <a:path w="11280140" h="5674995">
                <a:moveTo>
                  <a:pt x="9003030" y="19049"/>
                </a:moveTo>
                <a:lnTo>
                  <a:pt x="8983980" y="19049"/>
                </a:lnTo>
                <a:lnTo>
                  <a:pt x="8983980" y="0"/>
                </a:lnTo>
                <a:lnTo>
                  <a:pt x="9003030" y="0"/>
                </a:lnTo>
                <a:lnTo>
                  <a:pt x="9003030" y="19049"/>
                </a:lnTo>
                <a:close/>
              </a:path>
              <a:path w="11280140" h="5674995">
                <a:moveTo>
                  <a:pt x="9041130" y="19049"/>
                </a:moveTo>
                <a:lnTo>
                  <a:pt x="9022080" y="19049"/>
                </a:lnTo>
                <a:lnTo>
                  <a:pt x="9022080" y="0"/>
                </a:lnTo>
                <a:lnTo>
                  <a:pt x="9041130" y="0"/>
                </a:lnTo>
                <a:lnTo>
                  <a:pt x="9041130" y="19049"/>
                </a:lnTo>
                <a:close/>
              </a:path>
              <a:path w="11280140" h="5674995">
                <a:moveTo>
                  <a:pt x="9079230" y="19049"/>
                </a:moveTo>
                <a:lnTo>
                  <a:pt x="9060180" y="19049"/>
                </a:lnTo>
                <a:lnTo>
                  <a:pt x="9060180" y="0"/>
                </a:lnTo>
                <a:lnTo>
                  <a:pt x="9079230" y="0"/>
                </a:lnTo>
                <a:lnTo>
                  <a:pt x="9079230" y="19049"/>
                </a:lnTo>
                <a:close/>
              </a:path>
              <a:path w="11280140" h="5674995">
                <a:moveTo>
                  <a:pt x="9117330" y="19049"/>
                </a:moveTo>
                <a:lnTo>
                  <a:pt x="9098280" y="19049"/>
                </a:lnTo>
                <a:lnTo>
                  <a:pt x="9098280" y="0"/>
                </a:lnTo>
                <a:lnTo>
                  <a:pt x="9117330" y="0"/>
                </a:lnTo>
                <a:lnTo>
                  <a:pt x="9117330" y="19049"/>
                </a:lnTo>
                <a:close/>
              </a:path>
              <a:path w="11280140" h="5674995">
                <a:moveTo>
                  <a:pt x="9155430" y="19049"/>
                </a:moveTo>
                <a:lnTo>
                  <a:pt x="9136380" y="19049"/>
                </a:lnTo>
                <a:lnTo>
                  <a:pt x="9136380" y="0"/>
                </a:lnTo>
                <a:lnTo>
                  <a:pt x="9155430" y="0"/>
                </a:lnTo>
                <a:lnTo>
                  <a:pt x="9155430" y="19049"/>
                </a:lnTo>
                <a:close/>
              </a:path>
              <a:path w="11280140" h="5674995">
                <a:moveTo>
                  <a:pt x="9193530" y="19049"/>
                </a:moveTo>
                <a:lnTo>
                  <a:pt x="9174480" y="19049"/>
                </a:lnTo>
                <a:lnTo>
                  <a:pt x="9174480" y="0"/>
                </a:lnTo>
                <a:lnTo>
                  <a:pt x="9193530" y="0"/>
                </a:lnTo>
                <a:lnTo>
                  <a:pt x="9193530" y="19049"/>
                </a:lnTo>
                <a:close/>
              </a:path>
              <a:path w="11280140" h="5674995">
                <a:moveTo>
                  <a:pt x="9231630" y="19049"/>
                </a:moveTo>
                <a:lnTo>
                  <a:pt x="9212580" y="19049"/>
                </a:lnTo>
                <a:lnTo>
                  <a:pt x="9212580" y="0"/>
                </a:lnTo>
                <a:lnTo>
                  <a:pt x="9231630" y="0"/>
                </a:lnTo>
                <a:lnTo>
                  <a:pt x="9231630" y="19049"/>
                </a:lnTo>
                <a:close/>
              </a:path>
              <a:path w="11280140" h="5674995">
                <a:moveTo>
                  <a:pt x="9269730" y="19049"/>
                </a:moveTo>
                <a:lnTo>
                  <a:pt x="9250680" y="19049"/>
                </a:lnTo>
                <a:lnTo>
                  <a:pt x="9250680" y="0"/>
                </a:lnTo>
                <a:lnTo>
                  <a:pt x="9269730" y="0"/>
                </a:lnTo>
                <a:lnTo>
                  <a:pt x="9269730" y="19049"/>
                </a:lnTo>
                <a:close/>
              </a:path>
              <a:path w="11280140" h="5674995">
                <a:moveTo>
                  <a:pt x="9307830" y="19049"/>
                </a:moveTo>
                <a:lnTo>
                  <a:pt x="9288780" y="19049"/>
                </a:lnTo>
                <a:lnTo>
                  <a:pt x="9288780" y="0"/>
                </a:lnTo>
                <a:lnTo>
                  <a:pt x="9307830" y="0"/>
                </a:lnTo>
                <a:lnTo>
                  <a:pt x="9307830" y="19049"/>
                </a:lnTo>
                <a:close/>
              </a:path>
              <a:path w="11280140" h="5674995">
                <a:moveTo>
                  <a:pt x="9345930" y="19049"/>
                </a:moveTo>
                <a:lnTo>
                  <a:pt x="9326880" y="19049"/>
                </a:lnTo>
                <a:lnTo>
                  <a:pt x="9326880" y="0"/>
                </a:lnTo>
                <a:lnTo>
                  <a:pt x="9345930" y="0"/>
                </a:lnTo>
                <a:lnTo>
                  <a:pt x="9345930" y="19049"/>
                </a:lnTo>
                <a:close/>
              </a:path>
              <a:path w="11280140" h="5674995">
                <a:moveTo>
                  <a:pt x="9384030" y="19049"/>
                </a:moveTo>
                <a:lnTo>
                  <a:pt x="9364980" y="19049"/>
                </a:lnTo>
                <a:lnTo>
                  <a:pt x="9364980" y="0"/>
                </a:lnTo>
                <a:lnTo>
                  <a:pt x="9384030" y="0"/>
                </a:lnTo>
                <a:lnTo>
                  <a:pt x="9384030" y="19049"/>
                </a:lnTo>
                <a:close/>
              </a:path>
              <a:path w="11280140" h="5674995">
                <a:moveTo>
                  <a:pt x="9422130" y="19049"/>
                </a:moveTo>
                <a:lnTo>
                  <a:pt x="9403080" y="19049"/>
                </a:lnTo>
                <a:lnTo>
                  <a:pt x="9403080" y="0"/>
                </a:lnTo>
                <a:lnTo>
                  <a:pt x="9422130" y="0"/>
                </a:lnTo>
                <a:lnTo>
                  <a:pt x="9422130" y="19049"/>
                </a:lnTo>
                <a:close/>
              </a:path>
              <a:path w="11280140" h="5674995">
                <a:moveTo>
                  <a:pt x="9460230" y="19049"/>
                </a:moveTo>
                <a:lnTo>
                  <a:pt x="9441180" y="19049"/>
                </a:lnTo>
                <a:lnTo>
                  <a:pt x="9441180" y="0"/>
                </a:lnTo>
                <a:lnTo>
                  <a:pt x="9460230" y="0"/>
                </a:lnTo>
                <a:lnTo>
                  <a:pt x="9460230" y="19049"/>
                </a:lnTo>
                <a:close/>
              </a:path>
              <a:path w="11280140" h="5674995">
                <a:moveTo>
                  <a:pt x="9498330" y="19049"/>
                </a:moveTo>
                <a:lnTo>
                  <a:pt x="9479280" y="19049"/>
                </a:lnTo>
                <a:lnTo>
                  <a:pt x="9479280" y="0"/>
                </a:lnTo>
                <a:lnTo>
                  <a:pt x="9498330" y="0"/>
                </a:lnTo>
                <a:lnTo>
                  <a:pt x="9498330" y="19049"/>
                </a:lnTo>
                <a:close/>
              </a:path>
              <a:path w="11280140" h="5674995">
                <a:moveTo>
                  <a:pt x="9536430" y="19049"/>
                </a:moveTo>
                <a:lnTo>
                  <a:pt x="9517380" y="19049"/>
                </a:lnTo>
                <a:lnTo>
                  <a:pt x="9517380" y="0"/>
                </a:lnTo>
                <a:lnTo>
                  <a:pt x="9536430" y="0"/>
                </a:lnTo>
                <a:lnTo>
                  <a:pt x="9536430" y="19049"/>
                </a:lnTo>
                <a:close/>
              </a:path>
              <a:path w="11280140" h="5674995">
                <a:moveTo>
                  <a:pt x="9574530" y="19049"/>
                </a:moveTo>
                <a:lnTo>
                  <a:pt x="9555480" y="19049"/>
                </a:lnTo>
                <a:lnTo>
                  <a:pt x="9555480" y="0"/>
                </a:lnTo>
                <a:lnTo>
                  <a:pt x="9574530" y="0"/>
                </a:lnTo>
                <a:lnTo>
                  <a:pt x="9574530" y="19049"/>
                </a:lnTo>
                <a:close/>
              </a:path>
              <a:path w="11280140" h="5674995">
                <a:moveTo>
                  <a:pt x="9612630" y="19049"/>
                </a:moveTo>
                <a:lnTo>
                  <a:pt x="9593580" y="19049"/>
                </a:lnTo>
                <a:lnTo>
                  <a:pt x="9593580" y="0"/>
                </a:lnTo>
                <a:lnTo>
                  <a:pt x="9612630" y="0"/>
                </a:lnTo>
                <a:lnTo>
                  <a:pt x="9612630" y="19049"/>
                </a:lnTo>
                <a:close/>
              </a:path>
              <a:path w="11280140" h="5674995">
                <a:moveTo>
                  <a:pt x="9650730" y="19049"/>
                </a:moveTo>
                <a:lnTo>
                  <a:pt x="9631680" y="19049"/>
                </a:lnTo>
                <a:lnTo>
                  <a:pt x="9631680" y="0"/>
                </a:lnTo>
                <a:lnTo>
                  <a:pt x="9650730" y="0"/>
                </a:lnTo>
                <a:lnTo>
                  <a:pt x="9650730" y="19049"/>
                </a:lnTo>
                <a:close/>
              </a:path>
              <a:path w="11280140" h="5674995">
                <a:moveTo>
                  <a:pt x="9688830" y="19049"/>
                </a:moveTo>
                <a:lnTo>
                  <a:pt x="9669780" y="19049"/>
                </a:lnTo>
                <a:lnTo>
                  <a:pt x="9669780" y="0"/>
                </a:lnTo>
                <a:lnTo>
                  <a:pt x="9688830" y="0"/>
                </a:lnTo>
                <a:lnTo>
                  <a:pt x="9688830" y="19049"/>
                </a:lnTo>
                <a:close/>
              </a:path>
              <a:path w="11280140" h="5674995">
                <a:moveTo>
                  <a:pt x="9726930" y="19049"/>
                </a:moveTo>
                <a:lnTo>
                  <a:pt x="9707880" y="19049"/>
                </a:lnTo>
                <a:lnTo>
                  <a:pt x="9707880" y="0"/>
                </a:lnTo>
                <a:lnTo>
                  <a:pt x="9726930" y="0"/>
                </a:lnTo>
                <a:lnTo>
                  <a:pt x="9726930" y="19049"/>
                </a:lnTo>
                <a:close/>
              </a:path>
              <a:path w="11280140" h="5674995">
                <a:moveTo>
                  <a:pt x="9765030" y="19049"/>
                </a:moveTo>
                <a:lnTo>
                  <a:pt x="9745980" y="19049"/>
                </a:lnTo>
                <a:lnTo>
                  <a:pt x="9745980" y="0"/>
                </a:lnTo>
                <a:lnTo>
                  <a:pt x="9765030" y="0"/>
                </a:lnTo>
                <a:lnTo>
                  <a:pt x="9765030" y="19049"/>
                </a:lnTo>
                <a:close/>
              </a:path>
              <a:path w="11280140" h="5674995">
                <a:moveTo>
                  <a:pt x="9803130" y="19049"/>
                </a:moveTo>
                <a:lnTo>
                  <a:pt x="9784080" y="19049"/>
                </a:lnTo>
                <a:lnTo>
                  <a:pt x="9784080" y="0"/>
                </a:lnTo>
                <a:lnTo>
                  <a:pt x="9803130" y="0"/>
                </a:lnTo>
                <a:lnTo>
                  <a:pt x="9803130" y="19049"/>
                </a:lnTo>
                <a:close/>
              </a:path>
              <a:path w="11280140" h="5674995">
                <a:moveTo>
                  <a:pt x="9841230" y="19049"/>
                </a:moveTo>
                <a:lnTo>
                  <a:pt x="9822180" y="19049"/>
                </a:lnTo>
                <a:lnTo>
                  <a:pt x="9822180" y="0"/>
                </a:lnTo>
                <a:lnTo>
                  <a:pt x="9841230" y="0"/>
                </a:lnTo>
                <a:lnTo>
                  <a:pt x="9841230" y="19049"/>
                </a:lnTo>
                <a:close/>
              </a:path>
              <a:path w="11280140" h="5674995">
                <a:moveTo>
                  <a:pt x="9879330" y="19049"/>
                </a:moveTo>
                <a:lnTo>
                  <a:pt x="9860280" y="19049"/>
                </a:lnTo>
                <a:lnTo>
                  <a:pt x="9860280" y="0"/>
                </a:lnTo>
                <a:lnTo>
                  <a:pt x="9879330" y="0"/>
                </a:lnTo>
                <a:lnTo>
                  <a:pt x="9879330" y="19049"/>
                </a:lnTo>
                <a:close/>
              </a:path>
              <a:path w="11280140" h="5674995">
                <a:moveTo>
                  <a:pt x="9917430" y="19049"/>
                </a:moveTo>
                <a:lnTo>
                  <a:pt x="9898380" y="19049"/>
                </a:lnTo>
                <a:lnTo>
                  <a:pt x="9898380" y="0"/>
                </a:lnTo>
                <a:lnTo>
                  <a:pt x="9917430" y="0"/>
                </a:lnTo>
                <a:lnTo>
                  <a:pt x="9917430" y="19049"/>
                </a:lnTo>
                <a:close/>
              </a:path>
              <a:path w="11280140" h="5674995">
                <a:moveTo>
                  <a:pt x="9955530" y="19049"/>
                </a:moveTo>
                <a:lnTo>
                  <a:pt x="9936480" y="19049"/>
                </a:lnTo>
                <a:lnTo>
                  <a:pt x="9936480" y="0"/>
                </a:lnTo>
                <a:lnTo>
                  <a:pt x="9955530" y="0"/>
                </a:lnTo>
                <a:lnTo>
                  <a:pt x="9955530" y="19049"/>
                </a:lnTo>
                <a:close/>
              </a:path>
              <a:path w="11280140" h="5674995">
                <a:moveTo>
                  <a:pt x="9993630" y="19049"/>
                </a:moveTo>
                <a:lnTo>
                  <a:pt x="9974580" y="19049"/>
                </a:lnTo>
                <a:lnTo>
                  <a:pt x="9974580" y="0"/>
                </a:lnTo>
                <a:lnTo>
                  <a:pt x="9993630" y="0"/>
                </a:lnTo>
                <a:lnTo>
                  <a:pt x="9993630" y="19049"/>
                </a:lnTo>
                <a:close/>
              </a:path>
              <a:path w="11280140" h="5674995">
                <a:moveTo>
                  <a:pt x="10031730" y="19049"/>
                </a:moveTo>
                <a:lnTo>
                  <a:pt x="10012680" y="19049"/>
                </a:lnTo>
                <a:lnTo>
                  <a:pt x="10012680" y="0"/>
                </a:lnTo>
                <a:lnTo>
                  <a:pt x="10031730" y="0"/>
                </a:lnTo>
                <a:lnTo>
                  <a:pt x="10031730" y="19049"/>
                </a:lnTo>
                <a:close/>
              </a:path>
              <a:path w="11280140" h="5674995">
                <a:moveTo>
                  <a:pt x="10069830" y="19049"/>
                </a:moveTo>
                <a:lnTo>
                  <a:pt x="10050780" y="19049"/>
                </a:lnTo>
                <a:lnTo>
                  <a:pt x="10050780" y="0"/>
                </a:lnTo>
                <a:lnTo>
                  <a:pt x="10069830" y="0"/>
                </a:lnTo>
                <a:lnTo>
                  <a:pt x="10069830" y="19049"/>
                </a:lnTo>
                <a:close/>
              </a:path>
              <a:path w="11280140" h="5674995">
                <a:moveTo>
                  <a:pt x="10107930" y="19049"/>
                </a:moveTo>
                <a:lnTo>
                  <a:pt x="10088880" y="19049"/>
                </a:lnTo>
                <a:lnTo>
                  <a:pt x="10088880" y="0"/>
                </a:lnTo>
                <a:lnTo>
                  <a:pt x="10107930" y="0"/>
                </a:lnTo>
                <a:lnTo>
                  <a:pt x="10107930" y="19049"/>
                </a:lnTo>
                <a:close/>
              </a:path>
              <a:path w="11280140" h="5674995">
                <a:moveTo>
                  <a:pt x="10146030" y="19049"/>
                </a:moveTo>
                <a:lnTo>
                  <a:pt x="10126980" y="19049"/>
                </a:lnTo>
                <a:lnTo>
                  <a:pt x="10126980" y="0"/>
                </a:lnTo>
                <a:lnTo>
                  <a:pt x="10146030" y="0"/>
                </a:lnTo>
                <a:lnTo>
                  <a:pt x="10146030" y="19049"/>
                </a:lnTo>
                <a:close/>
              </a:path>
              <a:path w="11280140" h="5674995">
                <a:moveTo>
                  <a:pt x="10184130" y="19049"/>
                </a:moveTo>
                <a:lnTo>
                  <a:pt x="10165080" y="19049"/>
                </a:lnTo>
                <a:lnTo>
                  <a:pt x="10165080" y="0"/>
                </a:lnTo>
                <a:lnTo>
                  <a:pt x="10184130" y="0"/>
                </a:lnTo>
                <a:lnTo>
                  <a:pt x="10184130" y="19049"/>
                </a:lnTo>
                <a:close/>
              </a:path>
              <a:path w="11280140" h="5674995">
                <a:moveTo>
                  <a:pt x="10222230" y="19049"/>
                </a:moveTo>
                <a:lnTo>
                  <a:pt x="10203180" y="19049"/>
                </a:lnTo>
                <a:lnTo>
                  <a:pt x="10203180" y="0"/>
                </a:lnTo>
                <a:lnTo>
                  <a:pt x="10222230" y="0"/>
                </a:lnTo>
                <a:lnTo>
                  <a:pt x="10222230" y="19049"/>
                </a:lnTo>
                <a:close/>
              </a:path>
              <a:path w="11280140" h="5674995">
                <a:moveTo>
                  <a:pt x="10260330" y="19049"/>
                </a:moveTo>
                <a:lnTo>
                  <a:pt x="10241280" y="19049"/>
                </a:lnTo>
                <a:lnTo>
                  <a:pt x="10241280" y="0"/>
                </a:lnTo>
                <a:lnTo>
                  <a:pt x="10260330" y="0"/>
                </a:lnTo>
                <a:lnTo>
                  <a:pt x="10260330" y="19049"/>
                </a:lnTo>
                <a:close/>
              </a:path>
              <a:path w="11280140" h="5674995">
                <a:moveTo>
                  <a:pt x="10298430" y="19049"/>
                </a:moveTo>
                <a:lnTo>
                  <a:pt x="10279380" y="19049"/>
                </a:lnTo>
                <a:lnTo>
                  <a:pt x="10279380" y="0"/>
                </a:lnTo>
                <a:lnTo>
                  <a:pt x="10298430" y="0"/>
                </a:lnTo>
                <a:lnTo>
                  <a:pt x="10298430" y="19049"/>
                </a:lnTo>
                <a:close/>
              </a:path>
              <a:path w="11280140" h="5674995">
                <a:moveTo>
                  <a:pt x="10336530" y="19049"/>
                </a:moveTo>
                <a:lnTo>
                  <a:pt x="10317480" y="19049"/>
                </a:lnTo>
                <a:lnTo>
                  <a:pt x="10317480" y="0"/>
                </a:lnTo>
                <a:lnTo>
                  <a:pt x="10336530" y="0"/>
                </a:lnTo>
                <a:lnTo>
                  <a:pt x="10336530" y="19049"/>
                </a:lnTo>
                <a:close/>
              </a:path>
              <a:path w="11280140" h="5674995">
                <a:moveTo>
                  <a:pt x="10374630" y="19049"/>
                </a:moveTo>
                <a:lnTo>
                  <a:pt x="10355580" y="19049"/>
                </a:lnTo>
                <a:lnTo>
                  <a:pt x="10355580" y="0"/>
                </a:lnTo>
                <a:lnTo>
                  <a:pt x="10374630" y="0"/>
                </a:lnTo>
                <a:lnTo>
                  <a:pt x="10374630" y="19049"/>
                </a:lnTo>
                <a:close/>
              </a:path>
              <a:path w="11280140" h="5674995">
                <a:moveTo>
                  <a:pt x="10412730" y="19049"/>
                </a:moveTo>
                <a:lnTo>
                  <a:pt x="10393680" y="19049"/>
                </a:lnTo>
                <a:lnTo>
                  <a:pt x="10393680" y="0"/>
                </a:lnTo>
                <a:lnTo>
                  <a:pt x="10412730" y="0"/>
                </a:lnTo>
                <a:lnTo>
                  <a:pt x="10412730" y="19049"/>
                </a:lnTo>
                <a:close/>
              </a:path>
              <a:path w="11280140" h="5674995">
                <a:moveTo>
                  <a:pt x="10450830" y="19049"/>
                </a:moveTo>
                <a:lnTo>
                  <a:pt x="10431780" y="19049"/>
                </a:lnTo>
                <a:lnTo>
                  <a:pt x="10431780" y="0"/>
                </a:lnTo>
                <a:lnTo>
                  <a:pt x="10450830" y="0"/>
                </a:lnTo>
                <a:lnTo>
                  <a:pt x="10450830" y="19049"/>
                </a:lnTo>
                <a:close/>
              </a:path>
              <a:path w="11280140" h="5674995">
                <a:moveTo>
                  <a:pt x="10488930" y="19049"/>
                </a:moveTo>
                <a:lnTo>
                  <a:pt x="10469880" y="19049"/>
                </a:lnTo>
                <a:lnTo>
                  <a:pt x="10469880" y="0"/>
                </a:lnTo>
                <a:lnTo>
                  <a:pt x="10488930" y="0"/>
                </a:lnTo>
                <a:lnTo>
                  <a:pt x="10488930" y="19049"/>
                </a:lnTo>
                <a:close/>
              </a:path>
              <a:path w="11280140" h="5674995">
                <a:moveTo>
                  <a:pt x="10527030" y="19049"/>
                </a:moveTo>
                <a:lnTo>
                  <a:pt x="10507980" y="19049"/>
                </a:lnTo>
                <a:lnTo>
                  <a:pt x="10507980" y="0"/>
                </a:lnTo>
                <a:lnTo>
                  <a:pt x="10527030" y="0"/>
                </a:lnTo>
                <a:lnTo>
                  <a:pt x="10527030" y="19049"/>
                </a:lnTo>
                <a:close/>
              </a:path>
              <a:path w="11280140" h="5674995">
                <a:moveTo>
                  <a:pt x="10565130" y="19049"/>
                </a:moveTo>
                <a:lnTo>
                  <a:pt x="10546080" y="19049"/>
                </a:lnTo>
                <a:lnTo>
                  <a:pt x="10546080" y="0"/>
                </a:lnTo>
                <a:lnTo>
                  <a:pt x="10565130" y="0"/>
                </a:lnTo>
                <a:lnTo>
                  <a:pt x="10565130" y="19049"/>
                </a:lnTo>
                <a:close/>
              </a:path>
              <a:path w="11280140" h="5674995">
                <a:moveTo>
                  <a:pt x="10603230" y="19049"/>
                </a:moveTo>
                <a:lnTo>
                  <a:pt x="10584180" y="19049"/>
                </a:lnTo>
                <a:lnTo>
                  <a:pt x="10584180" y="0"/>
                </a:lnTo>
                <a:lnTo>
                  <a:pt x="10603230" y="0"/>
                </a:lnTo>
                <a:lnTo>
                  <a:pt x="10603230" y="19049"/>
                </a:lnTo>
                <a:close/>
              </a:path>
              <a:path w="11280140" h="5674995">
                <a:moveTo>
                  <a:pt x="10641330" y="19049"/>
                </a:moveTo>
                <a:lnTo>
                  <a:pt x="10622280" y="19049"/>
                </a:lnTo>
                <a:lnTo>
                  <a:pt x="10622280" y="0"/>
                </a:lnTo>
                <a:lnTo>
                  <a:pt x="10641330" y="0"/>
                </a:lnTo>
                <a:lnTo>
                  <a:pt x="10641330" y="19049"/>
                </a:lnTo>
                <a:close/>
              </a:path>
              <a:path w="11280140" h="5674995">
                <a:moveTo>
                  <a:pt x="10679430" y="19049"/>
                </a:moveTo>
                <a:lnTo>
                  <a:pt x="10660380" y="19049"/>
                </a:lnTo>
                <a:lnTo>
                  <a:pt x="10660380" y="0"/>
                </a:lnTo>
                <a:lnTo>
                  <a:pt x="10679430" y="0"/>
                </a:lnTo>
                <a:lnTo>
                  <a:pt x="10679430" y="19049"/>
                </a:lnTo>
                <a:close/>
              </a:path>
              <a:path w="11280140" h="5674995">
                <a:moveTo>
                  <a:pt x="10717530" y="19049"/>
                </a:moveTo>
                <a:lnTo>
                  <a:pt x="10698480" y="19049"/>
                </a:lnTo>
                <a:lnTo>
                  <a:pt x="10698480" y="0"/>
                </a:lnTo>
                <a:lnTo>
                  <a:pt x="10717530" y="0"/>
                </a:lnTo>
                <a:lnTo>
                  <a:pt x="10717530" y="19049"/>
                </a:lnTo>
                <a:close/>
              </a:path>
              <a:path w="11280140" h="5674995">
                <a:moveTo>
                  <a:pt x="10755630" y="19049"/>
                </a:moveTo>
                <a:lnTo>
                  <a:pt x="10736580" y="19049"/>
                </a:lnTo>
                <a:lnTo>
                  <a:pt x="10736580" y="0"/>
                </a:lnTo>
                <a:lnTo>
                  <a:pt x="10755630" y="0"/>
                </a:lnTo>
                <a:lnTo>
                  <a:pt x="10755630" y="19049"/>
                </a:lnTo>
                <a:close/>
              </a:path>
              <a:path w="11280140" h="5674995">
                <a:moveTo>
                  <a:pt x="10793730" y="19049"/>
                </a:moveTo>
                <a:lnTo>
                  <a:pt x="10774680" y="19049"/>
                </a:lnTo>
                <a:lnTo>
                  <a:pt x="10774680" y="0"/>
                </a:lnTo>
                <a:lnTo>
                  <a:pt x="10793730" y="0"/>
                </a:lnTo>
                <a:lnTo>
                  <a:pt x="10793730" y="19049"/>
                </a:lnTo>
                <a:close/>
              </a:path>
              <a:path w="11280140" h="5674995">
                <a:moveTo>
                  <a:pt x="10831830" y="19049"/>
                </a:moveTo>
                <a:lnTo>
                  <a:pt x="10812780" y="19049"/>
                </a:lnTo>
                <a:lnTo>
                  <a:pt x="10812780" y="0"/>
                </a:lnTo>
                <a:lnTo>
                  <a:pt x="10831830" y="0"/>
                </a:lnTo>
                <a:lnTo>
                  <a:pt x="10831830" y="19049"/>
                </a:lnTo>
                <a:close/>
              </a:path>
              <a:path w="11280140" h="5674995">
                <a:moveTo>
                  <a:pt x="10869930" y="19049"/>
                </a:moveTo>
                <a:lnTo>
                  <a:pt x="10850880" y="19049"/>
                </a:lnTo>
                <a:lnTo>
                  <a:pt x="10850880" y="0"/>
                </a:lnTo>
                <a:lnTo>
                  <a:pt x="10869930" y="0"/>
                </a:lnTo>
                <a:lnTo>
                  <a:pt x="10869930" y="19049"/>
                </a:lnTo>
                <a:close/>
              </a:path>
              <a:path w="11280140" h="5674995">
                <a:moveTo>
                  <a:pt x="10908030" y="19049"/>
                </a:moveTo>
                <a:lnTo>
                  <a:pt x="10888980" y="19049"/>
                </a:lnTo>
                <a:lnTo>
                  <a:pt x="10888980" y="0"/>
                </a:lnTo>
                <a:lnTo>
                  <a:pt x="10908030" y="0"/>
                </a:lnTo>
                <a:lnTo>
                  <a:pt x="10908030" y="19049"/>
                </a:lnTo>
                <a:close/>
              </a:path>
              <a:path w="11280140" h="5674995">
                <a:moveTo>
                  <a:pt x="10946130" y="19049"/>
                </a:moveTo>
                <a:lnTo>
                  <a:pt x="10927080" y="19049"/>
                </a:lnTo>
                <a:lnTo>
                  <a:pt x="10927080" y="0"/>
                </a:lnTo>
                <a:lnTo>
                  <a:pt x="10946130" y="0"/>
                </a:lnTo>
                <a:lnTo>
                  <a:pt x="10946130" y="19049"/>
                </a:lnTo>
                <a:close/>
              </a:path>
              <a:path w="11280140" h="5674995">
                <a:moveTo>
                  <a:pt x="10984230" y="19049"/>
                </a:moveTo>
                <a:lnTo>
                  <a:pt x="10965180" y="19049"/>
                </a:lnTo>
                <a:lnTo>
                  <a:pt x="10965180" y="0"/>
                </a:lnTo>
                <a:lnTo>
                  <a:pt x="10984230" y="0"/>
                </a:lnTo>
                <a:lnTo>
                  <a:pt x="10984230" y="19049"/>
                </a:lnTo>
                <a:close/>
              </a:path>
              <a:path w="11280140" h="5674995">
                <a:moveTo>
                  <a:pt x="11022330" y="19049"/>
                </a:moveTo>
                <a:lnTo>
                  <a:pt x="11003280" y="19049"/>
                </a:lnTo>
                <a:lnTo>
                  <a:pt x="11003280" y="0"/>
                </a:lnTo>
                <a:lnTo>
                  <a:pt x="11022330" y="0"/>
                </a:lnTo>
                <a:lnTo>
                  <a:pt x="11022330" y="19049"/>
                </a:lnTo>
                <a:close/>
              </a:path>
              <a:path w="11280140" h="5674995">
                <a:moveTo>
                  <a:pt x="11060430" y="19049"/>
                </a:moveTo>
                <a:lnTo>
                  <a:pt x="11041380" y="19049"/>
                </a:lnTo>
                <a:lnTo>
                  <a:pt x="11041380" y="0"/>
                </a:lnTo>
                <a:lnTo>
                  <a:pt x="11060430" y="0"/>
                </a:lnTo>
                <a:lnTo>
                  <a:pt x="11060430" y="19049"/>
                </a:lnTo>
                <a:close/>
              </a:path>
              <a:path w="11280140" h="5674995">
                <a:moveTo>
                  <a:pt x="11098530" y="19049"/>
                </a:moveTo>
                <a:lnTo>
                  <a:pt x="11079480" y="19049"/>
                </a:lnTo>
                <a:lnTo>
                  <a:pt x="11079480" y="0"/>
                </a:lnTo>
                <a:lnTo>
                  <a:pt x="11098530" y="0"/>
                </a:lnTo>
                <a:lnTo>
                  <a:pt x="11098530" y="19049"/>
                </a:lnTo>
                <a:close/>
              </a:path>
              <a:path w="11280140" h="5674995">
                <a:moveTo>
                  <a:pt x="11136630" y="19049"/>
                </a:moveTo>
                <a:lnTo>
                  <a:pt x="11117580" y="19049"/>
                </a:lnTo>
                <a:lnTo>
                  <a:pt x="11117580" y="0"/>
                </a:lnTo>
                <a:lnTo>
                  <a:pt x="11136630" y="0"/>
                </a:lnTo>
                <a:lnTo>
                  <a:pt x="11136630" y="19049"/>
                </a:lnTo>
                <a:close/>
              </a:path>
              <a:path w="11280140" h="5674995">
                <a:moveTo>
                  <a:pt x="11174730" y="19049"/>
                </a:moveTo>
                <a:lnTo>
                  <a:pt x="11155680" y="19049"/>
                </a:lnTo>
                <a:lnTo>
                  <a:pt x="11155680" y="0"/>
                </a:lnTo>
                <a:lnTo>
                  <a:pt x="11174730" y="0"/>
                </a:lnTo>
                <a:lnTo>
                  <a:pt x="11174730" y="19049"/>
                </a:lnTo>
                <a:close/>
              </a:path>
              <a:path w="11280140" h="5674995">
                <a:moveTo>
                  <a:pt x="11212830" y="19049"/>
                </a:moveTo>
                <a:lnTo>
                  <a:pt x="11193780" y="19049"/>
                </a:lnTo>
                <a:lnTo>
                  <a:pt x="11193780" y="0"/>
                </a:lnTo>
                <a:lnTo>
                  <a:pt x="11212830" y="0"/>
                </a:lnTo>
                <a:lnTo>
                  <a:pt x="11212830" y="19049"/>
                </a:lnTo>
                <a:close/>
              </a:path>
              <a:path w="11280140" h="5674995">
                <a:moveTo>
                  <a:pt x="11250930" y="19049"/>
                </a:moveTo>
                <a:lnTo>
                  <a:pt x="11231880" y="19049"/>
                </a:lnTo>
                <a:lnTo>
                  <a:pt x="11231880" y="0"/>
                </a:lnTo>
                <a:lnTo>
                  <a:pt x="11250930" y="0"/>
                </a:lnTo>
                <a:lnTo>
                  <a:pt x="11250930" y="19049"/>
                </a:lnTo>
                <a:close/>
              </a:path>
              <a:path w="11280140" h="5674995">
                <a:moveTo>
                  <a:pt x="11280140" y="19049"/>
                </a:moveTo>
                <a:lnTo>
                  <a:pt x="11270615" y="19049"/>
                </a:lnTo>
                <a:lnTo>
                  <a:pt x="11269980" y="18415"/>
                </a:lnTo>
                <a:lnTo>
                  <a:pt x="11269980" y="0"/>
                </a:lnTo>
                <a:lnTo>
                  <a:pt x="11270615" y="0"/>
                </a:lnTo>
                <a:lnTo>
                  <a:pt x="11280140" y="9524"/>
                </a:lnTo>
                <a:lnTo>
                  <a:pt x="11280140" y="19049"/>
                </a:lnTo>
                <a:close/>
              </a:path>
              <a:path w="11280140" h="5674995">
                <a:moveTo>
                  <a:pt x="11280140" y="27939"/>
                </a:moveTo>
                <a:lnTo>
                  <a:pt x="11261090" y="27939"/>
                </a:lnTo>
                <a:lnTo>
                  <a:pt x="11261090" y="9524"/>
                </a:lnTo>
                <a:lnTo>
                  <a:pt x="11269980" y="18415"/>
                </a:lnTo>
                <a:lnTo>
                  <a:pt x="11269980" y="19049"/>
                </a:lnTo>
                <a:lnTo>
                  <a:pt x="11280140" y="19049"/>
                </a:lnTo>
                <a:lnTo>
                  <a:pt x="11280140" y="27939"/>
                </a:lnTo>
                <a:close/>
              </a:path>
              <a:path w="11280140" h="5674995">
                <a:moveTo>
                  <a:pt x="11270615" y="19049"/>
                </a:moveTo>
                <a:lnTo>
                  <a:pt x="11269980" y="19049"/>
                </a:lnTo>
                <a:lnTo>
                  <a:pt x="11269980" y="18415"/>
                </a:lnTo>
                <a:lnTo>
                  <a:pt x="11270615" y="19049"/>
                </a:lnTo>
                <a:close/>
              </a:path>
              <a:path w="11280140" h="5674995">
                <a:moveTo>
                  <a:pt x="11280140" y="66039"/>
                </a:moveTo>
                <a:lnTo>
                  <a:pt x="11261090" y="66039"/>
                </a:lnTo>
                <a:lnTo>
                  <a:pt x="11261090" y="46989"/>
                </a:lnTo>
                <a:lnTo>
                  <a:pt x="11280140" y="46989"/>
                </a:lnTo>
                <a:lnTo>
                  <a:pt x="11280140" y="66039"/>
                </a:lnTo>
                <a:close/>
              </a:path>
              <a:path w="11280140" h="5674995">
                <a:moveTo>
                  <a:pt x="11280140" y="104139"/>
                </a:moveTo>
                <a:lnTo>
                  <a:pt x="11261090" y="104139"/>
                </a:lnTo>
                <a:lnTo>
                  <a:pt x="11261090" y="85089"/>
                </a:lnTo>
                <a:lnTo>
                  <a:pt x="11280140" y="85089"/>
                </a:lnTo>
                <a:lnTo>
                  <a:pt x="11280140" y="104139"/>
                </a:lnTo>
                <a:close/>
              </a:path>
              <a:path w="11280140" h="5674995">
                <a:moveTo>
                  <a:pt x="11280140" y="142239"/>
                </a:moveTo>
                <a:lnTo>
                  <a:pt x="11261090" y="142239"/>
                </a:lnTo>
                <a:lnTo>
                  <a:pt x="11261090" y="123189"/>
                </a:lnTo>
                <a:lnTo>
                  <a:pt x="11280140" y="123189"/>
                </a:lnTo>
                <a:lnTo>
                  <a:pt x="11280140" y="142239"/>
                </a:lnTo>
                <a:close/>
              </a:path>
              <a:path w="11280140" h="5674995">
                <a:moveTo>
                  <a:pt x="11280140" y="180339"/>
                </a:moveTo>
                <a:lnTo>
                  <a:pt x="11261090" y="180339"/>
                </a:lnTo>
                <a:lnTo>
                  <a:pt x="11261090" y="161289"/>
                </a:lnTo>
                <a:lnTo>
                  <a:pt x="11280140" y="161289"/>
                </a:lnTo>
                <a:lnTo>
                  <a:pt x="11280140" y="180339"/>
                </a:lnTo>
                <a:close/>
              </a:path>
              <a:path w="11280140" h="5674995">
                <a:moveTo>
                  <a:pt x="11280140" y="218439"/>
                </a:moveTo>
                <a:lnTo>
                  <a:pt x="11261090" y="218439"/>
                </a:lnTo>
                <a:lnTo>
                  <a:pt x="11261090" y="199389"/>
                </a:lnTo>
                <a:lnTo>
                  <a:pt x="11280140" y="199389"/>
                </a:lnTo>
                <a:lnTo>
                  <a:pt x="11280140" y="218439"/>
                </a:lnTo>
                <a:close/>
              </a:path>
              <a:path w="11280140" h="5674995">
                <a:moveTo>
                  <a:pt x="11280140" y="256539"/>
                </a:moveTo>
                <a:lnTo>
                  <a:pt x="11261090" y="256539"/>
                </a:lnTo>
                <a:lnTo>
                  <a:pt x="11261090" y="237489"/>
                </a:lnTo>
                <a:lnTo>
                  <a:pt x="11280140" y="237489"/>
                </a:lnTo>
                <a:lnTo>
                  <a:pt x="11280140" y="256539"/>
                </a:lnTo>
                <a:close/>
              </a:path>
              <a:path w="11280140" h="5674995">
                <a:moveTo>
                  <a:pt x="11280140" y="294639"/>
                </a:moveTo>
                <a:lnTo>
                  <a:pt x="11261090" y="294639"/>
                </a:lnTo>
                <a:lnTo>
                  <a:pt x="11261090" y="275589"/>
                </a:lnTo>
                <a:lnTo>
                  <a:pt x="11280140" y="275589"/>
                </a:lnTo>
                <a:lnTo>
                  <a:pt x="11280140" y="294639"/>
                </a:lnTo>
                <a:close/>
              </a:path>
              <a:path w="11280140" h="5674995">
                <a:moveTo>
                  <a:pt x="11280140" y="332739"/>
                </a:moveTo>
                <a:lnTo>
                  <a:pt x="11261090" y="332739"/>
                </a:lnTo>
                <a:lnTo>
                  <a:pt x="11261090" y="313689"/>
                </a:lnTo>
                <a:lnTo>
                  <a:pt x="11280140" y="313689"/>
                </a:lnTo>
                <a:lnTo>
                  <a:pt x="11280140" y="332739"/>
                </a:lnTo>
                <a:close/>
              </a:path>
              <a:path w="11280140" h="5674995">
                <a:moveTo>
                  <a:pt x="11280140" y="370839"/>
                </a:moveTo>
                <a:lnTo>
                  <a:pt x="11261090" y="370839"/>
                </a:lnTo>
                <a:lnTo>
                  <a:pt x="11261090" y="351789"/>
                </a:lnTo>
                <a:lnTo>
                  <a:pt x="11280140" y="351789"/>
                </a:lnTo>
                <a:lnTo>
                  <a:pt x="11280140" y="370839"/>
                </a:lnTo>
                <a:close/>
              </a:path>
              <a:path w="11280140" h="5674995">
                <a:moveTo>
                  <a:pt x="11280140" y="408939"/>
                </a:moveTo>
                <a:lnTo>
                  <a:pt x="11261090" y="408939"/>
                </a:lnTo>
                <a:lnTo>
                  <a:pt x="11261090" y="389889"/>
                </a:lnTo>
                <a:lnTo>
                  <a:pt x="11280140" y="389889"/>
                </a:lnTo>
                <a:lnTo>
                  <a:pt x="11280140" y="408939"/>
                </a:lnTo>
                <a:close/>
              </a:path>
              <a:path w="11280140" h="5674995">
                <a:moveTo>
                  <a:pt x="11280140" y="447039"/>
                </a:moveTo>
                <a:lnTo>
                  <a:pt x="11261090" y="447039"/>
                </a:lnTo>
                <a:lnTo>
                  <a:pt x="11261090" y="427989"/>
                </a:lnTo>
                <a:lnTo>
                  <a:pt x="11280140" y="427989"/>
                </a:lnTo>
                <a:lnTo>
                  <a:pt x="11280140" y="447039"/>
                </a:lnTo>
                <a:close/>
              </a:path>
              <a:path w="11280140" h="5674995">
                <a:moveTo>
                  <a:pt x="11280140" y="485139"/>
                </a:moveTo>
                <a:lnTo>
                  <a:pt x="11261090" y="485139"/>
                </a:lnTo>
                <a:lnTo>
                  <a:pt x="11261090" y="466089"/>
                </a:lnTo>
                <a:lnTo>
                  <a:pt x="11280140" y="466089"/>
                </a:lnTo>
                <a:lnTo>
                  <a:pt x="11280140" y="485139"/>
                </a:lnTo>
                <a:close/>
              </a:path>
              <a:path w="11280140" h="5674995">
                <a:moveTo>
                  <a:pt x="11280140" y="523239"/>
                </a:moveTo>
                <a:lnTo>
                  <a:pt x="11261090" y="523239"/>
                </a:lnTo>
                <a:lnTo>
                  <a:pt x="11261090" y="504189"/>
                </a:lnTo>
                <a:lnTo>
                  <a:pt x="11280140" y="504189"/>
                </a:lnTo>
                <a:lnTo>
                  <a:pt x="11280140" y="523239"/>
                </a:lnTo>
                <a:close/>
              </a:path>
              <a:path w="11280140" h="5674995">
                <a:moveTo>
                  <a:pt x="11280140" y="561339"/>
                </a:moveTo>
                <a:lnTo>
                  <a:pt x="11261090" y="561339"/>
                </a:lnTo>
                <a:lnTo>
                  <a:pt x="11261090" y="542289"/>
                </a:lnTo>
                <a:lnTo>
                  <a:pt x="11280140" y="542289"/>
                </a:lnTo>
                <a:lnTo>
                  <a:pt x="11280140" y="561339"/>
                </a:lnTo>
                <a:close/>
              </a:path>
              <a:path w="11280140" h="5674995">
                <a:moveTo>
                  <a:pt x="11280140" y="599439"/>
                </a:moveTo>
                <a:lnTo>
                  <a:pt x="11261090" y="599439"/>
                </a:lnTo>
                <a:lnTo>
                  <a:pt x="11261090" y="580389"/>
                </a:lnTo>
                <a:lnTo>
                  <a:pt x="11280140" y="580389"/>
                </a:lnTo>
                <a:lnTo>
                  <a:pt x="11280140" y="599439"/>
                </a:lnTo>
                <a:close/>
              </a:path>
              <a:path w="11280140" h="5674995">
                <a:moveTo>
                  <a:pt x="11280140" y="637539"/>
                </a:moveTo>
                <a:lnTo>
                  <a:pt x="11261090" y="637539"/>
                </a:lnTo>
                <a:lnTo>
                  <a:pt x="11261090" y="618489"/>
                </a:lnTo>
                <a:lnTo>
                  <a:pt x="11280140" y="618489"/>
                </a:lnTo>
                <a:lnTo>
                  <a:pt x="11280140" y="637539"/>
                </a:lnTo>
                <a:close/>
              </a:path>
              <a:path w="11280140" h="5674995">
                <a:moveTo>
                  <a:pt x="11280140" y="675639"/>
                </a:moveTo>
                <a:lnTo>
                  <a:pt x="11261090" y="675639"/>
                </a:lnTo>
                <a:lnTo>
                  <a:pt x="11261090" y="656589"/>
                </a:lnTo>
                <a:lnTo>
                  <a:pt x="11280140" y="656589"/>
                </a:lnTo>
                <a:lnTo>
                  <a:pt x="11280140" y="675639"/>
                </a:lnTo>
                <a:close/>
              </a:path>
              <a:path w="11280140" h="5674995">
                <a:moveTo>
                  <a:pt x="11280140" y="713739"/>
                </a:moveTo>
                <a:lnTo>
                  <a:pt x="11261090" y="713739"/>
                </a:lnTo>
                <a:lnTo>
                  <a:pt x="11261090" y="694689"/>
                </a:lnTo>
                <a:lnTo>
                  <a:pt x="11280140" y="694689"/>
                </a:lnTo>
                <a:lnTo>
                  <a:pt x="11280140" y="713739"/>
                </a:lnTo>
                <a:close/>
              </a:path>
              <a:path w="11280140" h="5674995">
                <a:moveTo>
                  <a:pt x="11280140" y="751839"/>
                </a:moveTo>
                <a:lnTo>
                  <a:pt x="11261090" y="751839"/>
                </a:lnTo>
                <a:lnTo>
                  <a:pt x="11261090" y="732789"/>
                </a:lnTo>
                <a:lnTo>
                  <a:pt x="11280140" y="732789"/>
                </a:lnTo>
                <a:lnTo>
                  <a:pt x="11280140" y="751839"/>
                </a:lnTo>
                <a:close/>
              </a:path>
              <a:path w="11280140" h="5674995">
                <a:moveTo>
                  <a:pt x="11280140" y="789939"/>
                </a:moveTo>
                <a:lnTo>
                  <a:pt x="11261090" y="789939"/>
                </a:lnTo>
                <a:lnTo>
                  <a:pt x="11261090" y="770889"/>
                </a:lnTo>
                <a:lnTo>
                  <a:pt x="11280140" y="770889"/>
                </a:lnTo>
                <a:lnTo>
                  <a:pt x="11280140" y="789939"/>
                </a:lnTo>
                <a:close/>
              </a:path>
              <a:path w="11280140" h="5674995">
                <a:moveTo>
                  <a:pt x="11280140" y="828039"/>
                </a:moveTo>
                <a:lnTo>
                  <a:pt x="11261090" y="828039"/>
                </a:lnTo>
                <a:lnTo>
                  <a:pt x="11261090" y="808989"/>
                </a:lnTo>
                <a:lnTo>
                  <a:pt x="11280140" y="808989"/>
                </a:lnTo>
                <a:lnTo>
                  <a:pt x="11280140" y="828039"/>
                </a:lnTo>
                <a:close/>
              </a:path>
              <a:path w="11280140" h="5674995">
                <a:moveTo>
                  <a:pt x="11280140" y="866139"/>
                </a:moveTo>
                <a:lnTo>
                  <a:pt x="11261090" y="866139"/>
                </a:lnTo>
                <a:lnTo>
                  <a:pt x="11261090" y="847089"/>
                </a:lnTo>
                <a:lnTo>
                  <a:pt x="11280140" y="847089"/>
                </a:lnTo>
                <a:lnTo>
                  <a:pt x="11280140" y="866139"/>
                </a:lnTo>
                <a:close/>
              </a:path>
              <a:path w="11280140" h="5674995">
                <a:moveTo>
                  <a:pt x="11280140" y="904239"/>
                </a:moveTo>
                <a:lnTo>
                  <a:pt x="11261090" y="904239"/>
                </a:lnTo>
                <a:lnTo>
                  <a:pt x="11261090" y="885189"/>
                </a:lnTo>
                <a:lnTo>
                  <a:pt x="11280140" y="885189"/>
                </a:lnTo>
                <a:lnTo>
                  <a:pt x="11280140" y="904239"/>
                </a:lnTo>
                <a:close/>
              </a:path>
              <a:path w="11280140" h="5674995">
                <a:moveTo>
                  <a:pt x="11280140" y="942339"/>
                </a:moveTo>
                <a:lnTo>
                  <a:pt x="11261090" y="942339"/>
                </a:lnTo>
                <a:lnTo>
                  <a:pt x="11261090" y="923289"/>
                </a:lnTo>
                <a:lnTo>
                  <a:pt x="11280140" y="923289"/>
                </a:lnTo>
                <a:lnTo>
                  <a:pt x="11280140" y="942339"/>
                </a:lnTo>
                <a:close/>
              </a:path>
              <a:path w="11280140" h="5674995">
                <a:moveTo>
                  <a:pt x="11280140" y="980439"/>
                </a:moveTo>
                <a:lnTo>
                  <a:pt x="11261090" y="980439"/>
                </a:lnTo>
                <a:lnTo>
                  <a:pt x="11261090" y="961389"/>
                </a:lnTo>
                <a:lnTo>
                  <a:pt x="11280140" y="961389"/>
                </a:lnTo>
                <a:lnTo>
                  <a:pt x="11280140" y="980439"/>
                </a:lnTo>
                <a:close/>
              </a:path>
              <a:path w="11280140" h="5674995">
                <a:moveTo>
                  <a:pt x="11280140" y="1018539"/>
                </a:moveTo>
                <a:lnTo>
                  <a:pt x="11261090" y="1018539"/>
                </a:lnTo>
                <a:lnTo>
                  <a:pt x="11261090" y="999489"/>
                </a:lnTo>
                <a:lnTo>
                  <a:pt x="11280140" y="999489"/>
                </a:lnTo>
                <a:lnTo>
                  <a:pt x="11280140" y="1018539"/>
                </a:lnTo>
                <a:close/>
              </a:path>
              <a:path w="11280140" h="5674995">
                <a:moveTo>
                  <a:pt x="11280140" y="1056639"/>
                </a:moveTo>
                <a:lnTo>
                  <a:pt x="11261090" y="1056639"/>
                </a:lnTo>
                <a:lnTo>
                  <a:pt x="11261090" y="1037589"/>
                </a:lnTo>
                <a:lnTo>
                  <a:pt x="11280140" y="1037589"/>
                </a:lnTo>
                <a:lnTo>
                  <a:pt x="11280140" y="1056639"/>
                </a:lnTo>
                <a:close/>
              </a:path>
              <a:path w="11280140" h="5674995">
                <a:moveTo>
                  <a:pt x="11280140" y="1094739"/>
                </a:moveTo>
                <a:lnTo>
                  <a:pt x="11261090" y="1094739"/>
                </a:lnTo>
                <a:lnTo>
                  <a:pt x="11261090" y="1075689"/>
                </a:lnTo>
                <a:lnTo>
                  <a:pt x="11280140" y="1075689"/>
                </a:lnTo>
                <a:lnTo>
                  <a:pt x="11280140" y="1094739"/>
                </a:lnTo>
                <a:close/>
              </a:path>
              <a:path w="11280140" h="5674995">
                <a:moveTo>
                  <a:pt x="11280140" y="1132839"/>
                </a:moveTo>
                <a:lnTo>
                  <a:pt x="11261090" y="1132839"/>
                </a:lnTo>
                <a:lnTo>
                  <a:pt x="11261090" y="1113789"/>
                </a:lnTo>
                <a:lnTo>
                  <a:pt x="11280140" y="1113789"/>
                </a:lnTo>
                <a:lnTo>
                  <a:pt x="11280140" y="1132839"/>
                </a:lnTo>
                <a:close/>
              </a:path>
              <a:path w="11280140" h="5674995">
                <a:moveTo>
                  <a:pt x="11280140" y="1170939"/>
                </a:moveTo>
                <a:lnTo>
                  <a:pt x="11261090" y="1170939"/>
                </a:lnTo>
                <a:lnTo>
                  <a:pt x="11261090" y="1151889"/>
                </a:lnTo>
                <a:lnTo>
                  <a:pt x="11280140" y="1151889"/>
                </a:lnTo>
                <a:lnTo>
                  <a:pt x="11280140" y="1170939"/>
                </a:lnTo>
                <a:close/>
              </a:path>
              <a:path w="11280140" h="5674995">
                <a:moveTo>
                  <a:pt x="11280140" y="1209039"/>
                </a:moveTo>
                <a:lnTo>
                  <a:pt x="11261090" y="1209039"/>
                </a:lnTo>
                <a:lnTo>
                  <a:pt x="11261090" y="1189989"/>
                </a:lnTo>
                <a:lnTo>
                  <a:pt x="11280140" y="1189989"/>
                </a:lnTo>
                <a:lnTo>
                  <a:pt x="11280140" y="1209039"/>
                </a:lnTo>
                <a:close/>
              </a:path>
              <a:path w="11280140" h="5674995">
                <a:moveTo>
                  <a:pt x="11280140" y="1247139"/>
                </a:moveTo>
                <a:lnTo>
                  <a:pt x="11261090" y="1247139"/>
                </a:lnTo>
                <a:lnTo>
                  <a:pt x="11261090" y="1228089"/>
                </a:lnTo>
                <a:lnTo>
                  <a:pt x="11280140" y="1228089"/>
                </a:lnTo>
                <a:lnTo>
                  <a:pt x="11280140" y="1247139"/>
                </a:lnTo>
                <a:close/>
              </a:path>
              <a:path w="11280140" h="5674995">
                <a:moveTo>
                  <a:pt x="11280140" y="1285239"/>
                </a:moveTo>
                <a:lnTo>
                  <a:pt x="11261090" y="1285239"/>
                </a:lnTo>
                <a:lnTo>
                  <a:pt x="11261090" y="1266189"/>
                </a:lnTo>
                <a:lnTo>
                  <a:pt x="11280140" y="1266189"/>
                </a:lnTo>
                <a:lnTo>
                  <a:pt x="11280140" y="1285239"/>
                </a:lnTo>
                <a:close/>
              </a:path>
              <a:path w="11280140" h="5674995">
                <a:moveTo>
                  <a:pt x="11280140" y="1323339"/>
                </a:moveTo>
                <a:lnTo>
                  <a:pt x="11261090" y="1323339"/>
                </a:lnTo>
                <a:lnTo>
                  <a:pt x="11261090" y="1304289"/>
                </a:lnTo>
                <a:lnTo>
                  <a:pt x="11280140" y="1304289"/>
                </a:lnTo>
                <a:lnTo>
                  <a:pt x="11280140" y="1323339"/>
                </a:lnTo>
                <a:close/>
              </a:path>
              <a:path w="11280140" h="5674995">
                <a:moveTo>
                  <a:pt x="11280140" y="1361439"/>
                </a:moveTo>
                <a:lnTo>
                  <a:pt x="11261090" y="1361439"/>
                </a:lnTo>
                <a:lnTo>
                  <a:pt x="11261090" y="1342389"/>
                </a:lnTo>
                <a:lnTo>
                  <a:pt x="11280140" y="1342389"/>
                </a:lnTo>
                <a:lnTo>
                  <a:pt x="11280140" y="1361439"/>
                </a:lnTo>
                <a:close/>
              </a:path>
              <a:path w="11280140" h="5674995">
                <a:moveTo>
                  <a:pt x="11280140" y="1399539"/>
                </a:moveTo>
                <a:lnTo>
                  <a:pt x="11261090" y="1399539"/>
                </a:lnTo>
                <a:lnTo>
                  <a:pt x="11261090" y="1380489"/>
                </a:lnTo>
                <a:lnTo>
                  <a:pt x="11280140" y="1380489"/>
                </a:lnTo>
                <a:lnTo>
                  <a:pt x="11280140" y="1399539"/>
                </a:lnTo>
                <a:close/>
              </a:path>
              <a:path w="11280140" h="5674995">
                <a:moveTo>
                  <a:pt x="11280140" y="1437639"/>
                </a:moveTo>
                <a:lnTo>
                  <a:pt x="11261090" y="1437639"/>
                </a:lnTo>
                <a:lnTo>
                  <a:pt x="11261090" y="1418589"/>
                </a:lnTo>
                <a:lnTo>
                  <a:pt x="11280140" y="1418589"/>
                </a:lnTo>
                <a:lnTo>
                  <a:pt x="11280140" y="1437639"/>
                </a:lnTo>
                <a:close/>
              </a:path>
              <a:path w="11280140" h="5674995">
                <a:moveTo>
                  <a:pt x="11280140" y="1475739"/>
                </a:moveTo>
                <a:lnTo>
                  <a:pt x="11261090" y="1475739"/>
                </a:lnTo>
                <a:lnTo>
                  <a:pt x="11261090" y="1456689"/>
                </a:lnTo>
                <a:lnTo>
                  <a:pt x="11280140" y="1456689"/>
                </a:lnTo>
                <a:lnTo>
                  <a:pt x="11280140" y="1475739"/>
                </a:lnTo>
                <a:close/>
              </a:path>
              <a:path w="11280140" h="5674995">
                <a:moveTo>
                  <a:pt x="11280140" y="1513839"/>
                </a:moveTo>
                <a:lnTo>
                  <a:pt x="11261090" y="1513839"/>
                </a:lnTo>
                <a:lnTo>
                  <a:pt x="11261090" y="1494789"/>
                </a:lnTo>
                <a:lnTo>
                  <a:pt x="11280140" y="1494789"/>
                </a:lnTo>
                <a:lnTo>
                  <a:pt x="11280140" y="1513839"/>
                </a:lnTo>
                <a:close/>
              </a:path>
              <a:path w="11280140" h="5674995">
                <a:moveTo>
                  <a:pt x="11280140" y="1551939"/>
                </a:moveTo>
                <a:lnTo>
                  <a:pt x="11261090" y="1551939"/>
                </a:lnTo>
                <a:lnTo>
                  <a:pt x="11261090" y="1532889"/>
                </a:lnTo>
                <a:lnTo>
                  <a:pt x="11280140" y="1532889"/>
                </a:lnTo>
                <a:lnTo>
                  <a:pt x="11280140" y="1551939"/>
                </a:lnTo>
                <a:close/>
              </a:path>
              <a:path w="11280140" h="5674995">
                <a:moveTo>
                  <a:pt x="11280140" y="1590039"/>
                </a:moveTo>
                <a:lnTo>
                  <a:pt x="11261090" y="1590039"/>
                </a:lnTo>
                <a:lnTo>
                  <a:pt x="11261090" y="1570989"/>
                </a:lnTo>
                <a:lnTo>
                  <a:pt x="11280140" y="1570989"/>
                </a:lnTo>
                <a:lnTo>
                  <a:pt x="11280140" y="1590039"/>
                </a:lnTo>
                <a:close/>
              </a:path>
              <a:path w="11280140" h="5674995">
                <a:moveTo>
                  <a:pt x="11280140" y="1628139"/>
                </a:moveTo>
                <a:lnTo>
                  <a:pt x="11261090" y="1628139"/>
                </a:lnTo>
                <a:lnTo>
                  <a:pt x="11261090" y="1609089"/>
                </a:lnTo>
                <a:lnTo>
                  <a:pt x="11280140" y="1609089"/>
                </a:lnTo>
                <a:lnTo>
                  <a:pt x="11280140" y="1628139"/>
                </a:lnTo>
                <a:close/>
              </a:path>
              <a:path w="11280140" h="5674995">
                <a:moveTo>
                  <a:pt x="11280140" y="1666239"/>
                </a:moveTo>
                <a:lnTo>
                  <a:pt x="11261090" y="1666239"/>
                </a:lnTo>
                <a:lnTo>
                  <a:pt x="11261090" y="1647189"/>
                </a:lnTo>
                <a:lnTo>
                  <a:pt x="11280140" y="1647189"/>
                </a:lnTo>
                <a:lnTo>
                  <a:pt x="11280140" y="1666239"/>
                </a:lnTo>
                <a:close/>
              </a:path>
              <a:path w="11280140" h="5674995">
                <a:moveTo>
                  <a:pt x="11280140" y="1704339"/>
                </a:moveTo>
                <a:lnTo>
                  <a:pt x="11261090" y="1704339"/>
                </a:lnTo>
                <a:lnTo>
                  <a:pt x="11261090" y="1685289"/>
                </a:lnTo>
                <a:lnTo>
                  <a:pt x="11280140" y="1685289"/>
                </a:lnTo>
                <a:lnTo>
                  <a:pt x="11280140" y="1704339"/>
                </a:lnTo>
                <a:close/>
              </a:path>
              <a:path w="11280140" h="5674995">
                <a:moveTo>
                  <a:pt x="11280140" y="1742439"/>
                </a:moveTo>
                <a:lnTo>
                  <a:pt x="11261090" y="1742439"/>
                </a:lnTo>
                <a:lnTo>
                  <a:pt x="11261090" y="1723389"/>
                </a:lnTo>
                <a:lnTo>
                  <a:pt x="11280140" y="1723389"/>
                </a:lnTo>
                <a:lnTo>
                  <a:pt x="11280140" y="1742439"/>
                </a:lnTo>
                <a:close/>
              </a:path>
              <a:path w="11280140" h="5674995">
                <a:moveTo>
                  <a:pt x="11280140" y="1780539"/>
                </a:moveTo>
                <a:lnTo>
                  <a:pt x="11261090" y="1780539"/>
                </a:lnTo>
                <a:lnTo>
                  <a:pt x="11261090" y="1761489"/>
                </a:lnTo>
                <a:lnTo>
                  <a:pt x="11280140" y="1761489"/>
                </a:lnTo>
                <a:lnTo>
                  <a:pt x="11280140" y="1780539"/>
                </a:lnTo>
                <a:close/>
              </a:path>
              <a:path w="11280140" h="5674995">
                <a:moveTo>
                  <a:pt x="11280140" y="1818639"/>
                </a:moveTo>
                <a:lnTo>
                  <a:pt x="11261090" y="1818639"/>
                </a:lnTo>
                <a:lnTo>
                  <a:pt x="11261090" y="1799589"/>
                </a:lnTo>
                <a:lnTo>
                  <a:pt x="11280140" y="1799589"/>
                </a:lnTo>
                <a:lnTo>
                  <a:pt x="11280140" y="1818639"/>
                </a:lnTo>
                <a:close/>
              </a:path>
              <a:path w="11280140" h="5674995">
                <a:moveTo>
                  <a:pt x="11280140" y="1856739"/>
                </a:moveTo>
                <a:lnTo>
                  <a:pt x="11261090" y="1856739"/>
                </a:lnTo>
                <a:lnTo>
                  <a:pt x="11261090" y="1837689"/>
                </a:lnTo>
                <a:lnTo>
                  <a:pt x="11280140" y="1837689"/>
                </a:lnTo>
                <a:lnTo>
                  <a:pt x="11280140" y="1856739"/>
                </a:lnTo>
                <a:close/>
              </a:path>
              <a:path w="11280140" h="5674995">
                <a:moveTo>
                  <a:pt x="11280140" y="1894839"/>
                </a:moveTo>
                <a:lnTo>
                  <a:pt x="11261090" y="1894839"/>
                </a:lnTo>
                <a:lnTo>
                  <a:pt x="11261090" y="1875789"/>
                </a:lnTo>
                <a:lnTo>
                  <a:pt x="11280140" y="1875789"/>
                </a:lnTo>
                <a:lnTo>
                  <a:pt x="11280140" y="1894839"/>
                </a:lnTo>
                <a:close/>
              </a:path>
              <a:path w="11280140" h="5674995">
                <a:moveTo>
                  <a:pt x="11280140" y="1932939"/>
                </a:moveTo>
                <a:lnTo>
                  <a:pt x="11261090" y="1932939"/>
                </a:lnTo>
                <a:lnTo>
                  <a:pt x="11261090" y="1913889"/>
                </a:lnTo>
                <a:lnTo>
                  <a:pt x="11280140" y="1913889"/>
                </a:lnTo>
                <a:lnTo>
                  <a:pt x="11280140" y="1932939"/>
                </a:lnTo>
                <a:close/>
              </a:path>
              <a:path w="11280140" h="5674995">
                <a:moveTo>
                  <a:pt x="11280140" y="1971039"/>
                </a:moveTo>
                <a:lnTo>
                  <a:pt x="11261090" y="1971039"/>
                </a:lnTo>
                <a:lnTo>
                  <a:pt x="11261090" y="1951989"/>
                </a:lnTo>
                <a:lnTo>
                  <a:pt x="11280140" y="1951989"/>
                </a:lnTo>
                <a:lnTo>
                  <a:pt x="11280140" y="1971039"/>
                </a:lnTo>
                <a:close/>
              </a:path>
              <a:path w="11280140" h="5674995">
                <a:moveTo>
                  <a:pt x="11280140" y="2009139"/>
                </a:moveTo>
                <a:lnTo>
                  <a:pt x="11261090" y="2009139"/>
                </a:lnTo>
                <a:lnTo>
                  <a:pt x="11261090" y="1990089"/>
                </a:lnTo>
                <a:lnTo>
                  <a:pt x="11280140" y="1990089"/>
                </a:lnTo>
                <a:lnTo>
                  <a:pt x="11280140" y="2009139"/>
                </a:lnTo>
                <a:close/>
              </a:path>
              <a:path w="11280140" h="5674995">
                <a:moveTo>
                  <a:pt x="11280140" y="2047239"/>
                </a:moveTo>
                <a:lnTo>
                  <a:pt x="11261090" y="2047239"/>
                </a:lnTo>
                <a:lnTo>
                  <a:pt x="11261090" y="2028189"/>
                </a:lnTo>
                <a:lnTo>
                  <a:pt x="11280140" y="2028189"/>
                </a:lnTo>
                <a:lnTo>
                  <a:pt x="11280140" y="2047239"/>
                </a:lnTo>
                <a:close/>
              </a:path>
              <a:path w="11280140" h="5674995">
                <a:moveTo>
                  <a:pt x="11280140" y="2085339"/>
                </a:moveTo>
                <a:lnTo>
                  <a:pt x="11261090" y="2085339"/>
                </a:lnTo>
                <a:lnTo>
                  <a:pt x="11261090" y="2066289"/>
                </a:lnTo>
                <a:lnTo>
                  <a:pt x="11280140" y="2066289"/>
                </a:lnTo>
                <a:lnTo>
                  <a:pt x="11280140" y="2085339"/>
                </a:lnTo>
                <a:close/>
              </a:path>
              <a:path w="11280140" h="5674995">
                <a:moveTo>
                  <a:pt x="11280140" y="2123440"/>
                </a:moveTo>
                <a:lnTo>
                  <a:pt x="11261090" y="2123440"/>
                </a:lnTo>
                <a:lnTo>
                  <a:pt x="11261090" y="2104390"/>
                </a:lnTo>
                <a:lnTo>
                  <a:pt x="11280140" y="2104390"/>
                </a:lnTo>
                <a:lnTo>
                  <a:pt x="11280140" y="2123440"/>
                </a:lnTo>
                <a:close/>
              </a:path>
              <a:path w="11280140" h="5674995">
                <a:moveTo>
                  <a:pt x="11280140" y="2161540"/>
                </a:moveTo>
                <a:lnTo>
                  <a:pt x="11261090" y="2161540"/>
                </a:lnTo>
                <a:lnTo>
                  <a:pt x="11261090" y="2142490"/>
                </a:lnTo>
                <a:lnTo>
                  <a:pt x="11280140" y="2142490"/>
                </a:lnTo>
                <a:lnTo>
                  <a:pt x="11280140" y="2161540"/>
                </a:lnTo>
                <a:close/>
              </a:path>
              <a:path w="11280140" h="5674995">
                <a:moveTo>
                  <a:pt x="11280140" y="2199640"/>
                </a:moveTo>
                <a:lnTo>
                  <a:pt x="11261090" y="2199640"/>
                </a:lnTo>
                <a:lnTo>
                  <a:pt x="11261090" y="2180590"/>
                </a:lnTo>
                <a:lnTo>
                  <a:pt x="11280140" y="2180590"/>
                </a:lnTo>
                <a:lnTo>
                  <a:pt x="11280140" y="2199640"/>
                </a:lnTo>
                <a:close/>
              </a:path>
              <a:path w="11280140" h="5674995">
                <a:moveTo>
                  <a:pt x="11280140" y="2237740"/>
                </a:moveTo>
                <a:lnTo>
                  <a:pt x="11261090" y="2237740"/>
                </a:lnTo>
                <a:lnTo>
                  <a:pt x="11261090" y="2218690"/>
                </a:lnTo>
                <a:lnTo>
                  <a:pt x="11280140" y="2218690"/>
                </a:lnTo>
                <a:lnTo>
                  <a:pt x="11280140" y="2237740"/>
                </a:lnTo>
                <a:close/>
              </a:path>
              <a:path w="11280140" h="5674995">
                <a:moveTo>
                  <a:pt x="11280140" y="2275840"/>
                </a:moveTo>
                <a:lnTo>
                  <a:pt x="11261090" y="2275840"/>
                </a:lnTo>
                <a:lnTo>
                  <a:pt x="11261090" y="2256790"/>
                </a:lnTo>
                <a:lnTo>
                  <a:pt x="11280140" y="2256790"/>
                </a:lnTo>
                <a:lnTo>
                  <a:pt x="11280140" y="2275840"/>
                </a:lnTo>
                <a:close/>
              </a:path>
              <a:path w="11280140" h="5674995">
                <a:moveTo>
                  <a:pt x="11280140" y="2313940"/>
                </a:moveTo>
                <a:lnTo>
                  <a:pt x="11261090" y="2313940"/>
                </a:lnTo>
                <a:lnTo>
                  <a:pt x="11261090" y="2294890"/>
                </a:lnTo>
                <a:lnTo>
                  <a:pt x="11280140" y="2294890"/>
                </a:lnTo>
                <a:lnTo>
                  <a:pt x="11280140" y="2313940"/>
                </a:lnTo>
                <a:close/>
              </a:path>
              <a:path w="11280140" h="5674995">
                <a:moveTo>
                  <a:pt x="11280140" y="2352040"/>
                </a:moveTo>
                <a:lnTo>
                  <a:pt x="11261090" y="2352040"/>
                </a:lnTo>
                <a:lnTo>
                  <a:pt x="11261090" y="2332990"/>
                </a:lnTo>
                <a:lnTo>
                  <a:pt x="11280140" y="2332990"/>
                </a:lnTo>
                <a:lnTo>
                  <a:pt x="11280140" y="2352040"/>
                </a:lnTo>
                <a:close/>
              </a:path>
              <a:path w="11280140" h="5674995">
                <a:moveTo>
                  <a:pt x="11280140" y="2390140"/>
                </a:moveTo>
                <a:lnTo>
                  <a:pt x="11261090" y="2390140"/>
                </a:lnTo>
                <a:lnTo>
                  <a:pt x="11261090" y="2371090"/>
                </a:lnTo>
                <a:lnTo>
                  <a:pt x="11280140" y="2371090"/>
                </a:lnTo>
                <a:lnTo>
                  <a:pt x="11280140" y="2390140"/>
                </a:lnTo>
                <a:close/>
              </a:path>
              <a:path w="11280140" h="5674995">
                <a:moveTo>
                  <a:pt x="11280140" y="2428240"/>
                </a:moveTo>
                <a:lnTo>
                  <a:pt x="11261090" y="2428240"/>
                </a:lnTo>
                <a:lnTo>
                  <a:pt x="11261090" y="2409190"/>
                </a:lnTo>
                <a:lnTo>
                  <a:pt x="11280140" y="2409190"/>
                </a:lnTo>
                <a:lnTo>
                  <a:pt x="11280140" y="2428240"/>
                </a:lnTo>
                <a:close/>
              </a:path>
              <a:path w="11280140" h="5674995">
                <a:moveTo>
                  <a:pt x="11280140" y="2466340"/>
                </a:moveTo>
                <a:lnTo>
                  <a:pt x="11261090" y="2466340"/>
                </a:lnTo>
                <a:lnTo>
                  <a:pt x="11261090" y="2447290"/>
                </a:lnTo>
                <a:lnTo>
                  <a:pt x="11280140" y="2447290"/>
                </a:lnTo>
                <a:lnTo>
                  <a:pt x="11280140" y="2466340"/>
                </a:lnTo>
                <a:close/>
              </a:path>
              <a:path w="11280140" h="5674995">
                <a:moveTo>
                  <a:pt x="11280140" y="2504440"/>
                </a:moveTo>
                <a:lnTo>
                  <a:pt x="11261090" y="2504440"/>
                </a:lnTo>
                <a:lnTo>
                  <a:pt x="11261090" y="2485390"/>
                </a:lnTo>
                <a:lnTo>
                  <a:pt x="11280140" y="2485390"/>
                </a:lnTo>
                <a:lnTo>
                  <a:pt x="11280140" y="2504440"/>
                </a:lnTo>
                <a:close/>
              </a:path>
              <a:path w="11280140" h="5674995">
                <a:moveTo>
                  <a:pt x="11280140" y="2542540"/>
                </a:moveTo>
                <a:lnTo>
                  <a:pt x="11261090" y="2542540"/>
                </a:lnTo>
                <a:lnTo>
                  <a:pt x="11261090" y="2523490"/>
                </a:lnTo>
                <a:lnTo>
                  <a:pt x="11280140" y="2523490"/>
                </a:lnTo>
                <a:lnTo>
                  <a:pt x="11280140" y="2542540"/>
                </a:lnTo>
                <a:close/>
              </a:path>
              <a:path w="11280140" h="5674995">
                <a:moveTo>
                  <a:pt x="11280140" y="2580640"/>
                </a:moveTo>
                <a:lnTo>
                  <a:pt x="11261090" y="2580640"/>
                </a:lnTo>
                <a:lnTo>
                  <a:pt x="11261090" y="2561590"/>
                </a:lnTo>
                <a:lnTo>
                  <a:pt x="11280140" y="2561590"/>
                </a:lnTo>
                <a:lnTo>
                  <a:pt x="11280140" y="2580640"/>
                </a:lnTo>
                <a:close/>
              </a:path>
              <a:path w="11280140" h="5674995">
                <a:moveTo>
                  <a:pt x="11280140" y="2618740"/>
                </a:moveTo>
                <a:lnTo>
                  <a:pt x="11261090" y="2618740"/>
                </a:lnTo>
                <a:lnTo>
                  <a:pt x="11261090" y="2599690"/>
                </a:lnTo>
                <a:lnTo>
                  <a:pt x="11280140" y="2599690"/>
                </a:lnTo>
                <a:lnTo>
                  <a:pt x="11280140" y="2618740"/>
                </a:lnTo>
                <a:close/>
              </a:path>
              <a:path w="11280140" h="5674995">
                <a:moveTo>
                  <a:pt x="11280140" y="2656840"/>
                </a:moveTo>
                <a:lnTo>
                  <a:pt x="11261090" y="2656840"/>
                </a:lnTo>
                <a:lnTo>
                  <a:pt x="11261090" y="2637790"/>
                </a:lnTo>
                <a:lnTo>
                  <a:pt x="11280140" y="2637790"/>
                </a:lnTo>
                <a:lnTo>
                  <a:pt x="11280140" y="2656840"/>
                </a:lnTo>
                <a:close/>
              </a:path>
              <a:path w="11280140" h="5674995">
                <a:moveTo>
                  <a:pt x="11280140" y="2694940"/>
                </a:moveTo>
                <a:lnTo>
                  <a:pt x="11261090" y="2694940"/>
                </a:lnTo>
                <a:lnTo>
                  <a:pt x="11261090" y="2675890"/>
                </a:lnTo>
                <a:lnTo>
                  <a:pt x="11280140" y="2675890"/>
                </a:lnTo>
                <a:lnTo>
                  <a:pt x="11280140" y="2694940"/>
                </a:lnTo>
                <a:close/>
              </a:path>
              <a:path w="11280140" h="5674995">
                <a:moveTo>
                  <a:pt x="11280140" y="2733040"/>
                </a:moveTo>
                <a:lnTo>
                  <a:pt x="11261090" y="2733040"/>
                </a:lnTo>
                <a:lnTo>
                  <a:pt x="11261090" y="2713990"/>
                </a:lnTo>
                <a:lnTo>
                  <a:pt x="11280140" y="2713990"/>
                </a:lnTo>
                <a:lnTo>
                  <a:pt x="11280140" y="2733040"/>
                </a:lnTo>
                <a:close/>
              </a:path>
              <a:path w="11280140" h="5674995">
                <a:moveTo>
                  <a:pt x="11280140" y="2771140"/>
                </a:moveTo>
                <a:lnTo>
                  <a:pt x="11261090" y="2771140"/>
                </a:lnTo>
                <a:lnTo>
                  <a:pt x="11261090" y="2752090"/>
                </a:lnTo>
                <a:lnTo>
                  <a:pt x="11280140" y="2752090"/>
                </a:lnTo>
                <a:lnTo>
                  <a:pt x="11280140" y="2771140"/>
                </a:lnTo>
                <a:close/>
              </a:path>
              <a:path w="11280140" h="5674995">
                <a:moveTo>
                  <a:pt x="11280140" y="2809240"/>
                </a:moveTo>
                <a:lnTo>
                  <a:pt x="11261090" y="2809240"/>
                </a:lnTo>
                <a:lnTo>
                  <a:pt x="11261090" y="2790190"/>
                </a:lnTo>
                <a:lnTo>
                  <a:pt x="11280140" y="2790190"/>
                </a:lnTo>
                <a:lnTo>
                  <a:pt x="11280140" y="2809240"/>
                </a:lnTo>
                <a:close/>
              </a:path>
              <a:path w="11280140" h="5674995">
                <a:moveTo>
                  <a:pt x="11280140" y="2847340"/>
                </a:moveTo>
                <a:lnTo>
                  <a:pt x="11261090" y="2847340"/>
                </a:lnTo>
                <a:lnTo>
                  <a:pt x="11261090" y="2828290"/>
                </a:lnTo>
                <a:lnTo>
                  <a:pt x="11280140" y="2828290"/>
                </a:lnTo>
                <a:lnTo>
                  <a:pt x="11280140" y="2847340"/>
                </a:lnTo>
                <a:close/>
              </a:path>
              <a:path w="11280140" h="5674995">
                <a:moveTo>
                  <a:pt x="11280140" y="2885440"/>
                </a:moveTo>
                <a:lnTo>
                  <a:pt x="11261090" y="2885440"/>
                </a:lnTo>
                <a:lnTo>
                  <a:pt x="11261090" y="2866390"/>
                </a:lnTo>
                <a:lnTo>
                  <a:pt x="11280140" y="2866390"/>
                </a:lnTo>
                <a:lnTo>
                  <a:pt x="11280140" y="2885440"/>
                </a:lnTo>
                <a:close/>
              </a:path>
              <a:path w="11280140" h="5674995">
                <a:moveTo>
                  <a:pt x="11280140" y="2923540"/>
                </a:moveTo>
                <a:lnTo>
                  <a:pt x="11261090" y="2923540"/>
                </a:lnTo>
                <a:lnTo>
                  <a:pt x="11261090" y="2904490"/>
                </a:lnTo>
                <a:lnTo>
                  <a:pt x="11280140" y="2904490"/>
                </a:lnTo>
                <a:lnTo>
                  <a:pt x="11280140" y="2923540"/>
                </a:lnTo>
                <a:close/>
              </a:path>
              <a:path w="11280140" h="5674995">
                <a:moveTo>
                  <a:pt x="11280140" y="2961640"/>
                </a:moveTo>
                <a:lnTo>
                  <a:pt x="11261090" y="2961640"/>
                </a:lnTo>
                <a:lnTo>
                  <a:pt x="11261090" y="2942590"/>
                </a:lnTo>
                <a:lnTo>
                  <a:pt x="11280140" y="2942590"/>
                </a:lnTo>
                <a:lnTo>
                  <a:pt x="11280140" y="2961640"/>
                </a:lnTo>
                <a:close/>
              </a:path>
              <a:path w="11280140" h="5674995">
                <a:moveTo>
                  <a:pt x="11280140" y="2999740"/>
                </a:moveTo>
                <a:lnTo>
                  <a:pt x="11261090" y="2999740"/>
                </a:lnTo>
                <a:lnTo>
                  <a:pt x="11261090" y="2980690"/>
                </a:lnTo>
                <a:lnTo>
                  <a:pt x="11280140" y="2980690"/>
                </a:lnTo>
                <a:lnTo>
                  <a:pt x="11280140" y="2999740"/>
                </a:lnTo>
                <a:close/>
              </a:path>
              <a:path w="11280140" h="5674995">
                <a:moveTo>
                  <a:pt x="11280140" y="3037840"/>
                </a:moveTo>
                <a:lnTo>
                  <a:pt x="11261090" y="3037840"/>
                </a:lnTo>
                <a:lnTo>
                  <a:pt x="11261090" y="3018790"/>
                </a:lnTo>
                <a:lnTo>
                  <a:pt x="11280140" y="3018790"/>
                </a:lnTo>
                <a:lnTo>
                  <a:pt x="11280140" y="3037840"/>
                </a:lnTo>
                <a:close/>
              </a:path>
              <a:path w="11280140" h="5674995">
                <a:moveTo>
                  <a:pt x="11280140" y="3075940"/>
                </a:moveTo>
                <a:lnTo>
                  <a:pt x="11261090" y="3075940"/>
                </a:lnTo>
                <a:lnTo>
                  <a:pt x="11261090" y="3056890"/>
                </a:lnTo>
                <a:lnTo>
                  <a:pt x="11280140" y="3056890"/>
                </a:lnTo>
                <a:lnTo>
                  <a:pt x="11280140" y="3075940"/>
                </a:lnTo>
                <a:close/>
              </a:path>
              <a:path w="11280140" h="5674995">
                <a:moveTo>
                  <a:pt x="11280140" y="3114040"/>
                </a:moveTo>
                <a:lnTo>
                  <a:pt x="11261090" y="3114040"/>
                </a:lnTo>
                <a:lnTo>
                  <a:pt x="11261090" y="3094990"/>
                </a:lnTo>
                <a:lnTo>
                  <a:pt x="11280140" y="3094990"/>
                </a:lnTo>
                <a:lnTo>
                  <a:pt x="11280140" y="3114040"/>
                </a:lnTo>
                <a:close/>
              </a:path>
              <a:path w="11280140" h="5674995">
                <a:moveTo>
                  <a:pt x="11280140" y="3152140"/>
                </a:moveTo>
                <a:lnTo>
                  <a:pt x="11261090" y="3152140"/>
                </a:lnTo>
                <a:lnTo>
                  <a:pt x="11261090" y="3133090"/>
                </a:lnTo>
                <a:lnTo>
                  <a:pt x="11280140" y="3133090"/>
                </a:lnTo>
                <a:lnTo>
                  <a:pt x="11280140" y="3152140"/>
                </a:lnTo>
                <a:close/>
              </a:path>
              <a:path w="11280140" h="5674995">
                <a:moveTo>
                  <a:pt x="11280140" y="3190240"/>
                </a:moveTo>
                <a:lnTo>
                  <a:pt x="11261090" y="3190240"/>
                </a:lnTo>
                <a:lnTo>
                  <a:pt x="11261090" y="3171190"/>
                </a:lnTo>
                <a:lnTo>
                  <a:pt x="11280140" y="3171190"/>
                </a:lnTo>
                <a:lnTo>
                  <a:pt x="11280140" y="3190240"/>
                </a:lnTo>
                <a:close/>
              </a:path>
              <a:path w="11280140" h="5674995">
                <a:moveTo>
                  <a:pt x="11280140" y="3228340"/>
                </a:moveTo>
                <a:lnTo>
                  <a:pt x="11261090" y="3228340"/>
                </a:lnTo>
                <a:lnTo>
                  <a:pt x="11261090" y="3209290"/>
                </a:lnTo>
                <a:lnTo>
                  <a:pt x="11280140" y="3209290"/>
                </a:lnTo>
                <a:lnTo>
                  <a:pt x="11280140" y="3228340"/>
                </a:lnTo>
                <a:close/>
              </a:path>
              <a:path w="11280140" h="5674995">
                <a:moveTo>
                  <a:pt x="11280140" y="3266440"/>
                </a:moveTo>
                <a:lnTo>
                  <a:pt x="11261090" y="3266440"/>
                </a:lnTo>
                <a:lnTo>
                  <a:pt x="11261090" y="3247390"/>
                </a:lnTo>
                <a:lnTo>
                  <a:pt x="11280140" y="3247390"/>
                </a:lnTo>
                <a:lnTo>
                  <a:pt x="11280140" y="3266440"/>
                </a:lnTo>
                <a:close/>
              </a:path>
              <a:path w="11280140" h="5674995">
                <a:moveTo>
                  <a:pt x="11280140" y="3304540"/>
                </a:moveTo>
                <a:lnTo>
                  <a:pt x="11261090" y="3304540"/>
                </a:lnTo>
                <a:lnTo>
                  <a:pt x="11261090" y="3285490"/>
                </a:lnTo>
                <a:lnTo>
                  <a:pt x="11280140" y="3285490"/>
                </a:lnTo>
                <a:lnTo>
                  <a:pt x="11280140" y="3304540"/>
                </a:lnTo>
                <a:close/>
              </a:path>
              <a:path w="11280140" h="5674995">
                <a:moveTo>
                  <a:pt x="11280140" y="3342640"/>
                </a:moveTo>
                <a:lnTo>
                  <a:pt x="11261090" y="3342640"/>
                </a:lnTo>
                <a:lnTo>
                  <a:pt x="11261090" y="3323590"/>
                </a:lnTo>
                <a:lnTo>
                  <a:pt x="11280140" y="3323590"/>
                </a:lnTo>
                <a:lnTo>
                  <a:pt x="11280140" y="3342640"/>
                </a:lnTo>
                <a:close/>
              </a:path>
              <a:path w="11280140" h="5674995">
                <a:moveTo>
                  <a:pt x="11280140" y="3380740"/>
                </a:moveTo>
                <a:lnTo>
                  <a:pt x="11261090" y="3380740"/>
                </a:lnTo>
                <a:lnTo>
                  <a:pt x="11261090" y="3361690"/>
                </a:lnTo>
                <a:lnTo>
                  <a:pt x="11280140" y="3361690"/>
                </a:lnTo>
                <a:lnTo>
                  <a:pt x="11280140" y="3380740"/>
                </a:lnTo>
                <a:close/>
              </a:path>
              <a:path w="11280140" h="5674995">
                <a:moveTo>
                  <a:pt x="11280140" y="3418840"/>
                </a:moveTo>
                <a:lnTo>
                  <a:pt x="11261090" y="3418840"/>
                </a:lnTo>
                <a:lnTo>
                  <a:pt x="11261090" y="3399790"/>
                </a:lnTo>
                <a:lnTo>
                  <a:pt x="11280140" y="3399790"/>
                </a:lnTo>
                <a:lnTo>
                  <a:pt x="11280140" y="3418840"/>
                </a:lnTo>
                <a:close/>
              </a:path>
              <a:path w="11280140" h="5674995">
                <a:moveTo>
                  <a:pt x="11280140" y="3456940"/>
                </a:moveTo>
                <a:lnTo>
                  <a:pt x="11261090" y="3456940"/>
                </a:lnTo>
                <a:lnTo>
                  <a:pt x="11261090" y="3437890"/>
                </a:lnTo>
                <a:lnTo>
                  <a:pt x="11280140" y="3437890"/>
                </a:lnTo>
                <a:lnTo>
                  <a:pt x="11280140" y="3456940"/>
                </a:lnTo>
                <a:close/>
              </a:path>
              <a:path w="11280140" h="5674995">
                <a:moveTo>
                  <a:pt x="11280140" y="3495040"/>
                </a:moveTo>
                <a:lnTo>
                  <a:pt x="11261090" y="3495040"/>
                </a:lnTo>
                <a:lnTo>
                  <a:pt x="11261090" y="3475990"/>
                </a:lnTo>
                <a:lnTo>
                  <a:pt x="11280140" y="3475990"/>
                </a:lnTo>
                <a:lnTo>
                  <a:pt x="11280140" y="3495040"/>
                </a:lnTo>
                <a:close/>
              </a:path>
              <a:path w="11280140" h="5674995">
                <a:moveTo>
                  <a:pt x="11280140" y="3533140"/>
                </a:moveTo>
                <a:lnTo>
                  <a:pt x="11261090" y="3533140"/>
                </a:lnTo>
                <a:lnTo>
                  <a:pt x="11261090" y="3514090"/>
                </a:lnTo>
                <a:lnTo>
                  <a:pt x="11280140" y="3514090"/>
                </a:lnTo>
                <a:lnTo>
                  <a:pt x="11280140" y="3533140"/>
                </a:lnTo>
                <a:close/>
              </a:path>
              <a:path w="11280140" h="5674995">
                <a:moveTo>
                  <a:pt x="11280140" y="3571240"/>
                </a:moveTo>
                <a:lnTo>
                  <a:pt x="11261090" y="3571240"/>
                </a:lnTo>
                <a:lnTo>
                  <a:pt x="11261090" y="3552190"/>
                </a:lnTo>
                <a:lnTo>
                  <a:pt x="11280140" y="3552190"/>
                </a:lnTo>
                <a:lnTo>
                  <a:pt x="11280140" y="3571240"/>
                </a:lnTo>
                <a:close/>
              </a:path>
              <a:path w="11280140" h="5674995">
                <a:moveTo>
                  <a:pt x="11280140" y="3609340"/>
                </a:moveTo>
                <a:lnTo>
                  <a:pt x="11261090" y="3609340"/>
                </a:lnTo>
                <a:lnTo>
                  <a:pt x="11261090" y="3590290"/>
                </a:lnTo>
                <a:lnTo>
                  <a:pt x="11280140" y="3590290"/>
                </a:lnTo>
                <a:lnTo>
                  <a:pt x="11280140" y="3609340"/>
                </a:lnTo>
                <a:close/>
              </a:path>
              <a:path w="11280140" h="5674995">
                <a:moveTo>
                  <a:pt x="11280140" y="3647440"/>
                </a:moveTo>
                <a:lnTo>
                  <a:pt x="11261090" y="3647440"/>
                </a:lnTo>
                <a:lnTo>
                  <a:pt x="11261090" y="3628390"/>
                </a:lnTo>
                <a:lnTo>
                  <a:pt x="11280140" y="3628390"/>
                </a:lnTo>
                <a:lnTo>
                  <a:pt x="11280140" y="3647440"/>
                </a:lnTo>
                <a:close/>
              </a:path>
              <a:path w="11280140" h="5674995">
                <a:moveTo>
                  <a:pt x="11280140" y="3685540"/>
                </a:moveTo>
                <a:lnTo>
                  <a:pt x="11261090" y="3685540"/>
                </a:lnTo>
                <a:lnTo>
                  <a:pt x="11261090" y="3666490"/>
                </a:lnTo>
                <a:lnTo>
                  <a:pt x="11280140" y="3666490"/>
                </a:lnTo>
                <a:lnTo>
                  <a:pt x="11280140" y="3685540"/>
                </a:lnTo>
                <a:close/>
              </a:path>
              <a:path w="11280140" h="5674995">
                <a:moveTo>
                  <a:pt x="11280140" y="3723640"/>
                </a:moveTo>
                <a:lnTo>
                  <a:pt x="11261090" y="3723640"/>
                </a:lnTo>
                <a:lnTo>
                  <a:pt x="11261090" y="3704590"/>
                </a:lnTo>
                <a:lnTo>
                  <a:pt x="11280140" y="3704590"/>
                </a:lnTo>
                <a:lnTo>
                  <a:pt x="11280140" y="3723640"/>
                </a:lnTo>
                <a:close/>
              </a:path>
              <a:path w="11280140" h="5674995">
                <a:moveTo>
                  <a:pt x="11280140" y="3761740"/>
                </a:moveTo>
                <a:lnTo>
                  <a:pt x="11261090" y="3761740"/>
                </a:lnTo>
                <a:lnTo>
                  <a:pt x="11261090" y="3742690"/>
                </a:lnTo>
                <a:lnTo>
                  <a:pt x="11280140" y="3742690"/>
                </a:lnTo>
                <a:lnTo>
                  <a:pt x="11280140" y="3761740"/>
                </a:lnTo>
                <a:close/>
              </a:path>
              <a:path w="11280140" h="5674995">
                <a:moveTo>
                  <a:pt x="11280140" y="3799840"/>
                </a:moveTo>
                <a:lnTo>
                  <a:pt x="11261090" y="3799840"/>
                </a:lnTo>
                <a:lnTo>
                  <a:pt x="11261090" y="3780790"/>
                </a:lnTo>
                <a:lnTo>
                  <a:pt x="11280140" y="3780790"/>
                </a:lnTo>
                <a:lnTo>
                  <a:pt x="11280140" y="3799840"/>
                </a:lnTo>
                <a:close/>
              </a:path>
              <a:path w="11280140" h="5674995">
                <a:moveTo>
                  <a:pt x="11280140" y="3837940"/>
                </a:moveTo>
                <a:lnTo>
                  <a:pt x="11261090" y="3837940"/>
                </a:lnTo>
                <a:lnTo>
                  <a:pt x="11261090" y="3818890"/>
                </a:lnTo>
                <a:lnTo>
                  <a:pt x="11280140" y="3818890"/>
                </a:lnTo>
                <a:lnTo>
                  <a:pt x="11280140" y="3837940"/>
                </a:lnTo>
                <a:close/>
              </a:path>
              <a:path w="11280140" h="5674995">
                <a:moveTo>
                  <a:pt x="11280140" y="3876040"/>
                </a:moveTo>
                <a:lnTo>
                  <a:pt x="11261090" y="3876040"/>
                </a:lnTo>
                <a:lnTo>
                  <a:pt x="11261090" y="3856990"/>
                </a:lnTo>
                <a:lnTo>
                  <a:pt x="11280140" y="3856990"/>
                </a:lnTo>
                <a:lnTo>
                  <a:pt x="11280140" y="3876040"/>
                </a:lnTo>
                <a:close/>
              </a:path>
              <a:path w="11280140" h="5674995">
                <a:moveTo>
                  <a:pt x="11280140" y="3914140"/>
                </a:moveTo>
                <a:lnTo>
                  <a:pt x="11261090" y="3914140"/>
                </a:lnTo>
                <a:lnTo>
                  <a:pt x="11261090" y="3895090"/>
                </a:lnTo>
                <a:lnTo>
                  <a:pt x="11280140" y="3895090"/>
                </a:lnTo>
                <a:lnTo>
                  <a:pt x="11280140" y="3914140"/>
                </a:lnTo>
                <a:close/>
              </a:path>
              <a:path w="11280140" h="5674995">
                <a:moveTo>
                  <a:pt x="11280140" y="3952240"/>
                </a:moveTo>
                <a:lnTo>
                  <a:pt x="11261090" y="3952240"/>
                </a:lnTo>
                <a:lnTo>
                  <a:pt x="11261090" y="3933190"/>
                </a:lnTo>
                <a:lnTo>
                  <a:pt x="11280140" y="3933190"/>
                </a:lnTo>
                <a:lnTo>
                  <a:pt x="11280140" y="3952240"/>
                </a:lnTo>
                <a:close/>
              </a:path>
              <a:path w="11280140" h="5674995">
                <a:moveTo>
                  <a:pt x="11280140" y="3990340"/>
                </a:moveTo>
                <a:lnTo>
                  <a:pt x="11261090" y="3990340"/>
                </a:lnTo>
                <a:lnTo>
                  <a:pt x="11261090" y="3971290"/>
                </a:lnTo>
                <a:lnTo>
                  <a:pt x="11280140" y="3971290"/>
                </a:lnTo>
                <a:lnTo>
                  <a:pt x="11280140" y="3990340"/>
                </a:lnTo>
                <a:close/>
              </a:path>
              <a:path w="11280140" h="5674995">
                <a:moveTo>
                  <a:pt x="11280140" y="4028440"/>
                </a:moveTo>
                <a:lnTo>
                  <a:pt x="11261090" y="4028440"/>
                </a:lnTo>
                <a:lnTo>
                  <a:pt x="11261090" y="4009390"/>
                </a:lnTo>
                <a:lnTo>
                  <a:pt x="11280140" y="4009390"/>
                </a:lnTo>
                <a:lnTo>
                  <a:pt x="11280140" y="4028440"/>
                </a:lnTo>
                <a:close/>
              </a:path>
              <a:path w="11280140" h="5674995">
                <a:moveTo>
                  <a:pt x="11280140" y="4066540"/>
                </a:moveTo>
                <a:lnTo>
                  <a:pt x="11261090" y="4066540"/>
                </a:lnTo>
                <a:lnTo>
                  <a:pt x="11261090" y="4047490"/>
                </a:lnTo>
                <a:lnTo>
                  <a:pt x="11280140" y="4047490"/>
                </a:lnTo>
                <a:lnTo>
                  <a:pt x="11280140" y="4066540"/>
                </a:lnTo>
                <a:close/>
              </a:path>
              <a:path w="11280140" h="5674995">
                <a:moveTo>
                  <a:pt x="11280140" y="4104640"/>
                </a:moveTo>
                <a:lnTo>
                  <a:pt x="11261090" y="4104640"/>
                </a:lnTo>
                <a:lnTo>
                  <a:pt x="11261090" y="4085590"/>
                </a:lnTo>
                <a:lnTo>
                  <a:pt x="11280140" y="4085590"/>
                </a:lnTo>
                <a:lnTo>
                  <a:pt x="11280140" y="4104640"/>
                </a:lnTo>
                <a:close/>
              </a:path>
              <a:path w="11280140" h="5674995">
                <a:moveTo>
                  <a:pt x="11280140" y="4142740"/>
                </a:moveTo>
                <a:lnTo>
                  <a:pt x="11261090" y="4142740"/>
                </a:lnTo>
                <a:lnTo>
                  <a:pt x="11261090" y="4123690"/>
                </a:lnTo>
                <a:lnTo>
                  <a:pt x="11280140" y="4123690"/>
                </a:lnTo>
                <a:lnTo>
                  <a:pt x="11280140" y="4142740"/>
                </a:lnTo>
                <a:close/>
              </a:path>
              <a:path w="11280140" h="5674995">
                <a:moveTo>
                  <a:pt x="11280140" y="4180840"/>
                </a:moveTo>
                <a:lnTo>
                  <a:pt x="11261090" y="4180840"/>
                </a:lnTo>
                <a:lnTo>
                  <a:pt x="11261090" y="4161790"/>
                </a:lnTo>
                <a:lnTo>
                  <a:pt x="11280140" y="4161790"/>
                </a:lnTo>
                <a:lnTo>
                  <a:pt x="11280140" y="4180840"/>
                </a:lnTo>
                <a:close/>
              </a:path>
              <a:path w="11280140" h="5674995">
                <a:moveTo>
                  <a:pt x="11280140" y="4218940"/>
                </a:moveTo>
                <a:lnTo>
                  <a:pt x="11261090" y="4218940"/>
                </a:lnTo>
                <a:lnTo>
                  <a:pt x="11261090" y="4199890"/>
                </a:lnTo>
                <a:lnTo>
                  <a:pt x="11280140" y="4199890"/>
                </a:lnTo>
                <a:lnTo>
                  <a:pt x="11280140" y="4218940"/>
                </a:lnTo>
                <a:close/>
              </a:path>
              <a:path w="11280140" h="5674995">
                <a:moveTo>
                  <a:pt x="11280140" y="4257040"/>
                </a:moveTo>
                <a:lnTo>
                  <a:pt x="11261090" y="4257040"/>
                </a:lnTo>
                <a:lnTo>
                  <a:pt x="11261090" y="4237990"/>
                </a:lnTo>
                <a:lnTo>
                  <a:pt x="11280140" y="4237990"/>
                </a:lnTo>
                <a:lnTo>
                  <a:pt x="11280140" y="4257040"/>
                </a:lnTo>
                <a:close/>
              </a:path>
              <a:path w="11280140" h="5674995">
                <a:moveTo>
                  <a:pt x="11280140" y="4295140"/>
                </a:moveTo>
                <a:lnTo>
                  <a:pt x="11261090" y="4295140"/>
                </a:lnTo>
                <a:lnTo>
                  <a:pt x="11261090" y="4276090"/>
                </a:lnTo>
                <a:lnTo>
                  <a:pt x="11280140" y="4276090"/>
                </a:lnTo>
                <a:lnTo>
                  <a:pt x="11280140" y="4295140"/>
                </a:lnTo>
                <a:close/>
              </a:path>
              <a:path w="11280140" h="5674995">
                <a:moveTo>
                  <a:pt x="11280140" y="4333240"/>
                </a:moveTo>
                <a:lnTo>
                  <a:pt x="11261090" y="4333240"/>
                </a:lnTo>
                <a:lnTo>
                  <a:pt x="11261090" y="4314190"/>
                </a:lnTo>
                <a:lnTo>
                  <a:pt x="11280140" y="4314190"/>
                </a:lnTo>
                <a:lnTo>
                  <a:pt x="11280140" y="4333240"/>
                </a:lnTo>
                <a:close/>
              </a:path>
              <a:path w="11280140" h="5674995">
                <a:moveTo>
                  <a:pt x="11280140" y="4371340"/>
                </a:moveTo>
                <a:lnTo>
                  <a:pt x="11261090" y="4371340"/>
                </a:lnTo>
                <a:lnTo>
                  <a:pt x="11261090" y="4352290"/>
                </a:lnTo>
                <a:lnTo>
                  <a:pt x="11280140" y="4352290"/>
                </a:lnTo>
                <a:lnTo>
                  <a:pt x="11280140" y="4371340"/>
                </a:lnTo>
                <a:close/>
              </a:path>
              <a:path w="11280140" h="5674995">
                <a:moveTo>
                  <a:pt x="11280140" y="4409440"/>
                </a:moveTo>
                <a:lnTo>
                  <a:pt x="11261090" y="4409440"/>
                </a:lnTo>
                <a:lnTo>
                  <a:pt x="11261090" y="4390390"/>
                </a:lnTo>
                <a:lnTo>
                  <a:pt x="11280140" y="4390390"/>
                </a:lnTo>
                <a:lnTo>
                  <a:pt x="11280140" y="4409440"/>
                </a:lnTo>
                <a:close/>
              </a:path>
              <a:path w="11280140" h="5674995">
                <a:moveTo>
                  <a:pt x="11280140" y="4447540"/>
                </a:moveTo>
                <a:lnTo>
                  <a:pt x="11261090" y="4447540"/>
                </a:lnTo>
                <a:lnTo>
                  <a:pt x="11261090" y="4428490"/>
                </a:lnTo>
                <a:lnTo>
                  <a:pt x="11280140" y="4428490"/>
                </a:lnTo>
                <a:lnTo>
                  <a:pt x="11280140" y="4447540"/>
                </a:lnTo>
                <a:close/>
              </a:path>
              <a:path w="11280140" h="5674995">
                <a:moveTo>
                  <a:pt x="11280140" y="4485640"/>
                </a:moveTo>
                <a:lnTo>
                  <a:pt x="11261090" y="4485640"/>
                </a:lnTo>
                <a:lnTo>
                  <a:pt x="11261090" y="4466590"/>
                </a:lnTo>
                <a:lnTo>
                  <a:pt x="11280140" y="4466590"/>
                </a:lnTo>
                <a:lnTo>
                  <a:pt x="11280140" y="4485640"/>
                </a:lnTo>
                <a:close/>
              </a:path>
              <a:path w="11280140" h="5674995">
                <a:moveTo>
                  <a:pt x="11280140" y="4523740"/>
                </a:moveTo>
                <a:lnTo>
                  <a:pt x="11261090" y="4523740"/>
                </a:lnTo>
                <a:lnTo>
                  <a:pt x="11261090" y="4504690"/>
                </a:lnTo>
                <a:lnTo>
                  <a:pt x="11280140" y="4504690"/>
                </a:lnTo>
                <a:lnTo>
                  <a:pt x="11280140" y="4523740"/>
                </a:lnTo>
                <a:close/>
              </a:path>
              <a:path w="11280140" h="5674995">
                <a:moveTo>
                  <a:pt x="11280140" y="4561840"/>
                </a:moveTo>
                <a:lnTo>
                  <a:pt x="11261090" y="4561840"/>
                </a:lnTo>
                <a:lnTo>
                  <a:pt x="11261090" y="4542790"/>
                </a:lnTo>
                <a:lnTo>
                  <a:pt x="11280140" y="4542790"/>
                </a:lnTo>
                <a:lnTo>
                  <a:pt x="11280140" y="4561840"/>
                </a:lnTo>
                <a:close/>
              </a:path>
              <a:path w="11280140" h="5674995">
                <a:moveTo>
                  <a:pt x="11280140" y="4599940"/>
                </a:moveTo>
                <a:lnTo>
                  <a:pt x="11261090" y="4599940"/>
                </a:lnTo>
                <a:lnTo>
                  <a:pt x="11261090" y="4580890"/>
                </a:lnTo>
                <a:lnTo>
                  <a:pt x="11280140" y="4580890"/>
                </a:lnTo>
                <a:lnTo>
                  <a:pt x="11280140" y="4599940"/>
                </a:lnTo>
                <a:close/>
              </a:path>
              <a:path w="11280140" h="5674995">
                <a:moveTo>
                  <a:pt x="11280140" y="4638040"/>
                </a:moveTo>
                <a:lnTo>
                  <a:pt x="11261090" y="4638040"/>
                </a:lnTo>
                <a:lnTo>
                  <a:pt x="11261090" y="4618990"/>
                </a:lnTo>
                <a:lnTo>
                  <a:pt x="11280140" y="4618990"/>
                </a:lnTo>
                <a:lnTo>
                  <a:pt x="11280140" y="4638040"/>
                </a:lnTo>
                <a:close/>
              </a:path>
              <a:path w="11280140" h="5674995">
                <a:moveTo>
                  <a:pt x="11280140" y="4676140"/>
                </a:moveTo>
                <a:lnTo>
                  <a:pt x="11261090" y="4676140"/>
                </a:lnTo>
                <a:lnTo>
                  <a:pt x="11261090" y="4657090"/>
                </a:lnTo>
                <a:lnTo>
                  <a:pt x="11280140" y="4657090"/>
                </a:lnTo>
                <a:lnTo>
                  <a:pt x="11280140" y="4676140"/>
                </a:lnTo>
                <a:close/>
              </a:path>
              <a:path w="11280140" h="5674995">
                <a:moveTo>
                  <a:pt x="11280140" y="4714240"/>
                </a:moveTo>
                <a:lnTo>
                  <a:pt x="11261090" y="4714240"/>
                </a:lnTo>
                <a:lnTo>
                  <a:pt x="11261090" y="4695190"/>
                </a:lnTo>
                <a:lnTo>
                  <a:pt x="11280140" y="4695190"/>
                </a:lnTo>
                <a:lnTo>
                  <a:pt x="11280140" y="4714240"/>
                </a:lnTo>
                <a:close/>
              </a:path>
              <a:path w="11280140" h="5674995">
                <a:moveTo>
                  <a:pt x="11280140" y="4752340"/>
                </a:moveTo>
                <a:lnTo>
                  <a:pt x="11261090" y="4752340"/>
                </a:lnTo>
                <a:lnTo>
                  <a:pt x="11261090" y="4733290"/>
                </a:lnTo>
                <a:lnTo>
                  <a:pt x="11280140" y="4733290"/>
                </a:lnTo>
                <a:lnTo>
                  <a:pt x="11280140" y="4752340"/>
                </a:lnTo>
                <a:close/>
              </a:path>
              <a:path w="11280140" h="5674995">
                <a:moveTo>
                  <a:pt x="11280140" y="4790440"/>
                </a:moveTo>
                <a:lnTo>
                  <a:pt x="11261090" y="4790440"/>
                </a:lnTo>
                <a:lnTo>
                  <a:pt x="11261090" y="4771390"/>
                </a:lnTo>
                <a:lnTo>
                  <a:pt x="11280140" y="4771390"/>
                </a:lnTo>
                <a:lnTo>
                  <a:pt x="11280140" y="4790440"/>
                </a:lnTo>
                <a:close/>
              </a:path>
              <a:path w="11280140" h="5674995">
                <a:moveTo>
                  <a:pt x="11280140" y="4828540"/>
                </a:moveTo>
                <a:lnTo>
                  <a:pt x="11261090" y="4828540"/>
                </a:lnTo>
                <a:lnTo>
                  <a:pt x="11261090" y="4809490"/>
                </a:lnTo>
                <a:lnTo>
                  <a:pt x="11280140" y="4809490"/>
                </a:lnTo>
                <a:lnTo>
                  <a:pt x="11280140" y="4828540"/>
                </a:lnTo>
                <a:close/>
              </a:path>
              <a:path w="11280140" h="5674995">
                <a:moveTo>
                  <a:pt x="11280140" y="4866640"/>
                </a:moveTo>
                <a:lnTo>
                  <a:pt x="11261090" y="4866640"/>
                </a:lnTo>
                <a:lnTo>
                  <a:pt x="11261090" y="4847590"/>
                </a:lnTo>
                <a:lnTo>
                  <a:pt x="11280140" y="4847590"/>
                </a:lnTo>
                <a:lnTo>
                  <a:pt x="11280140" y="4866640"/>
                </a:lnTo>
                <a:close/>
              </a:path>
              <a:path w="11280140" h="5674995">
                <a:moveTo>
                  <a:pt x="11280140" y="4904740"/>
                </a:moveTo>
                <a:lnTo>
                  <a:pt x="11261090" y="4904740"/>
                </a:lnTo>
                <a:lnTo>
                  <a:pt x="11261090" y="4885690"/>
                </a:lnTo>
                <a:lnTo>
                  <a:pt x="11280140" y="4885690"/>
                </a:lnTo>
                <a:lnTo>
                  <a:pt x="11280140" y="4904740"/>
                </a:lnTo>
                <a:close/>
              </a:path>
              <a:path w="11280140" h="5674995">
                <a:moveTo>
                  <a:pt x="11280140" y="4942840"/>
                </a:moveTo>
                <a:lnTo>
                  <a:pt x="11261090" y="4942840"/>
                </a:lnTo>
                <a:lnTo>
                  <a:pt x="11261090" y="4923790"/>
                </a:lnTo>
                <a:lnTo>
                  <a:pt x="11280140" y="4923790"/>
                </a:lnTo>
                <a:lnTo>
                  <a:pt x="11280140" y="4942840"/>
                </a:lnTo>
                <a:close/>
              </a:path>
              <a:path w="11280140" h="5674995">
                <a:moveTo>
                  <a:pt x="11280140" y="4980940"/>
                </a:moveTo>
                <a:lnTo>
                  <a:pt x="11261090" y="4980940"/>
                </a:lnTo>
                <a:lnTo>
                  <a:pt x="11261090" y="4961890"/>
                </a:lnTo>
                <a:lnTo>
                  <a:pt x="11280140" y="4961890"/>
                </a:lnTo>
                <a:lnTo>
                  <a:pt x="11280140" y="4980940"/>
                </a:lnTo>
                <a:close/>
              </a:path>
              <a:path w="11280140" h="5674995">
                <a:moveTo>
                  <a:pt x="11280140" y="5019040"/>
                </a:moveTo>
                <a:lnTo>
                  <a:pt x="11261090" y="5019040"/>
                </a:lnTo>
                <a:lnTo>
                  <a:pt x="11261090" y="4999990"/>
                </a:lnTo>
                <a:lnTo>
                  <a:pt x="11280140" y="4999990"/>
                </a:lnTo>
                <a:lnTo>
                  <a:pt x="11280140" y="5019040"/>
                </a:lnTo>
                <a:close/>
              </a:path>
              <a:path w="11280140" h="5674995">
                <a:moveTo>
                  <a:pt x="11280140" y="5057140"/>
                </a:moveTo>
                <a:lnTo>
                  <a:pt x="11261090" y="5057140"/>
                </a:lnTo>
                <a:lnTo>
                  <a:pt x="11261090" y="5038090"/>
                </a:lnTo>
                <a:lnTo>
                  <a:pt x="11280140" y="5038090"/>
                </a:lnTo>
                <a:lnTo>
                  <a:pt x="11280140" y="5057140"/>
                </a:lnTo>
                <a:close/>
              </a:path>
              <a:path w="11280140" h="5674995">
                <a:moveTo>
                  <a:pt x="11280140" y="5095240"/>
                </a:moveTo>
                <a:lnTo>
                  <a:pt x="11261090" y="5095240"/>
                </a:lnTo>
                <a:lnTo>
                  <a:pt x="11261090" y="5076190"/>
                </a:lnTo>
                <a:lnTo>
                  <a:pt x="11280140" y="5076190"/>
                </a:lnTo>
                <a:lnTo>
                  <a:pt x="11280140" y="5095240"/>
                </a:lnTo>
                <a:close/>
              </a:path>
              <a:path w="11280140" h="5674995">
                <a:moveTo>
                  <a:pt x="11280140" y="5133340"/>
                </a:moveTo>
                <a:lnTo>
                  <a:pt x="11261090" y="5133340"/>
                </a:lnTo>
                <a:lnTo>
                  <a:pt x="11261090" y="5114290"/>
                </a:lnTo>
                <a:lnTo>
                  <a:pt x="11280140" y="5114290"/>
                </a:lnTo>
                <a:lnTo>
                  <a:pt x="11280140" y="5133340"/>
                </a:lnTo>
                <a:close/>
              </a:path>
              <a:path w="11280140" h="5674995">
                <a:moveTo>
                  <a:pt x="11280140" y="5171440"/>
                </a:moveTo>
                <a:lnTo>
                  <a:pt x="11261090" y="5171440"/>
                </a:lnTo>
                <a:lnTo>
                  <a:pt x="11261090" y="5152390"/>
                </a:lnTo>
                <a:lnTo>
                  <a:pt x="11280140" y="5152390"/>
                </a:lnTo>
                <a:lnTo>
                  <a:pt x="11280140" y="5171440"/>
                </a:lnTo>
                <a:close/>
              </a:path>
              <a:path w="11280140" h="5674995">
                <a:moveTo>
                  <a:pt x="11280140" y="5209540"/>
                </a:moveTo>
                <a:lnTo>
                  <a:pt x="11261090" y="5209540"/>
                </a:lnTo>
                <a:lnTo>
                  <a:pt x="11261090" y="5190490"/>
                </a:lnTo>
                <a:lnTo>
                  <a:pt x="11280140" y="5190490"/>
                </a:lnTo>
                <a:lnTo>
                  <a:pt x="11280140" y="5209540"/>
                </a:lnTo>
                <a:close/>
              </a:path>
              <a:path w="11280140" h="5674995">
                <a:moveTo>
                  <a:pt x="11280140" y="5247640"/>
                </a:moveTo>
                <a:lnTo>
                  <a:pt x="11261090" y="5247640"/>
                </a:lnTo>
                <a:lnTo>
                  <a:pt x="11261090" y="5228590"/>
                </a:lnTo>
                <a:lnTo>
                  <a:pt x="11280140" y="5228590"/>
                </a:lnTo>
                <a:lnTo>
                  <a:pt x="11280140" y="5247640"/>
                </a:lnTo>
                <a:close/>
              </a:path>
              <a:path w="11280140" h="5674995">
                <a:moveTo>
                  <a:pt x="11280140" y="5285740"/>
                </a:moveTo>
                <a:lnTo>
                  <a:pt x="11261090" y="5285740"/>
                </a:lnTo>
                <a:lnTo>
                  <a:pt x="11261090" y="5266690"/>
                </a:lnTo>
                <a:lnTo>
                  <a:pt x="11280140" y="5266690"/>
                </a:lnTo>
                <a:lnTo>
                  <a:pt x="11280140" y="5285740"/>
                </a:lnTo>
                <a:close/>
              </a:path>
              <a:path w="11280140" h="5674995">
                <a:moveTo>
                  <a:pt x="11280140" y="5323840"/>
                </a:moveTo>
                <a:lnTo>
                  <a:pt x="11261090" y="5323840"/>
                </a:lnTo>
                <a:lnTo>
                  <a:pt x="11261090" y="5304790"/>
                </a:lnTo>
                <a:lnTo>
                  <a:pt x="11280140" y="5304790"/>
                </a:lnTo>
                <a:lnTo>
                  <a:pt x="11280140" y="5323840"/>
                </a:lnTo>
                <a:close/>
              </a:path>
              <a:path w="11280140" h="5674995">
                <a:moveTo>
                  <a:pt x="11280140" y="5361940"/>
                </a:moveTo>
                <a:lnTo>
                  <a:pt x="11261090" y="5361940"/>
                </a:lnTo>
                <a:lnTo>
                  <a:pt x="11261090" y="5342890"/>
                </a:lnTo>
                <a:lnTo>
                  <a:pt x="11280140" y="5342890"/>
                </a:lnTo>
                <a:lnTo>
                  <a:pt x="11280140" y="5361940"/>
                </a:lnTo>
                <a:close/>
              </a:path>
              <a:path w="11280140" h="5674995">
                <a:moveTo>
                  <a:pt x="11280140" y="5400039"/>
                </a:moveTo>
                <a:lnTo>
                  <a:pt x="11261090" y="5400039"/>
                </a:lnTo>
                <a:lnTo>
                  <a:pt x="11261090" y="5380989"/>
                </a:lnTo>
                <a:lnTo>
                  <a:pt x="11280140" y="5380989"/>
                </a:lnTo>
                <a:lnTo>
                  <a:pt x="11280140" y="5400039"/>
                </a:lnTo>
                <a:close/>
              </a:path>
              <a:path w="11280140" h="5674995">
                <a:moveTo>
                  <a:pt x="11280140" y="5438139"/>
                </a:moveTo>
                <a:lnTo>
                  <a:pt x="11261090" y="5438139"/>
                </a:lnTo>
                <a:lnTo>
                  <a:pt x="11261090" y="5419089"/>
                </a:lnTo>
                <a:lnTo>
                  <a:pt x="11280140" y="5419089"/>
                </a:lnTo>
                <a:lnTo>
                  <a:pt x="11280140" y="5438139"/>
                </a:lnTo>
                <a:close/>
              </a:path>
              <a:path w="11280140" h="5674995">
                <a:moveTo>
                  <a:pt x="11280140" y="5476239"/>
                </a:moveTo>
                <a:lnTo>
                  <a:pt x="11261090" y="5476239"/>
                </a:lnTo>
                <a:lnTo>
                  <a:pt x="11261090" y="5457189"/>
                </a:lnTo>
                <a:lnTo>
                  <a:pt x="11280140" y="5457189"/>
                </a:lnTo>
                <a:lnTo>
                  <a:pt x="11280140" y="5476239"/>
                </a:lnTo>
                <a:close/>
              </a:path>
              <a:path w="11280140" h="5674995">
                <a:moveTo>
                  <a:pt x="11280140" y="5514339"/>
                </a:moveTo>
                <a:lnTo>
                  <a:pt x="11261090" y="5514339"/>
                </a:lnTo>
                <a:lnTo>
                  <a:pt x="11261090" y="5495289"/>
                </a:lnTo>
                <a:lnTo>
                  <a:pt x="11280140" y="5495289"/>
                </a:lnTo>
                <a:lnTo>
                  <a:pt x="11280140" y="5514339"/>
                </a:lnTo>
                <a:close/>
              </a:path>
              <a:path w="11280140" h="5674995">
                <a:moveTo>
                  <a:pt x="11280140" y="5552439"/>
                </a:moveTo>
                <a:lnTo>
                  <a:pt x="11261090" y="5552439"/>
                </a:lnTo>
                <a:lnTo>
                  <a:pt x="11261090" y="5533389"/>
                </a:lnTo>
                <a:lnTo>
                  <a:pt x="11280140" y="5533389"/>
                </a:lnTo>
                <a:lnTo>
                  <a:pt x="11280140" y="5552439"/>
                </a:lnTo>
                <a:close/>
              </a:path>
              <a:path w="11280140" h="5674995">
                <a:moveTo>
                  <a:pt x="11280140" y="5590539"/>
                </a:moveTo>
                <a:lnTo>
                  <a:pt x="11261090" y="5590539"/>
                </a:lnTo>
                <a:lnTo>
                  <a:pt x="11261090" y="5571489"/>
                </a:lnTo>
                <a:lnTo>
                  <a:pt x="11280140" y="5571489"/>
                </a:lnTo>
                <a:lnTo>
                  <a:pt x="11280140" y="5590539"/>
                </a:lnTo>
                <a:close/>
              </a:path>
              <a:path w="11280140" h="5674995">
                <a:moveTo>
                  <a:pt x="11280140" y="5628639"/>
                </a:moveTo>
                <a:lnTo>
                  <a:pt x="11261090" y="5628639"/>
                </a:lnTo>
                <a:lnTo>
                  <a:pt x="11261090" y="5609589"/>
                </a:lnTo>
                <a:lnTo>
                  <a:pt x="11280140" y="5609589"/>
                </a:lnTo>
                <a:lnTo>
                  <a:pt x="11280140" y="5628639"/>
                </a:lnTo>
                <a:close/>
              </a:path>
              <a:path w="11280140" h="5674995">
                <a:moveTo>
                  <a:pt x="11261090" y="5665470"/>
                </a:moveTo>
                <a:lnTo>
                  <a:pt x="11261090" y="5647689"/>
                </a:lnTo>
                <a:lnTo>
                  <a:pt x="11280140" y="5647689"/>
                </a:lnTo>
                <a:lnTo>
                  <a:pt x="11280140" y="5655945"/>
                </a:lnTo>
                <a:lnTo>
                  <a:pt x="11269345" y="5655945"/>
                </a:lnTo>
                <a:lnTo>
                  <a:pt x="11269345" y="5657214"/>
                </a:lnTo>
                <a:lnTo>
                  <a:pt x="11261090" y="5665470"/>
                </a:lnTo>
                <a:close/>
              </a:path>
              <a:path w="11280140" h="5674995">
                <a:moveTo>
                  <a:pt x="11269345" y="5657214"/>
                </a:moveTo>
                <a:lnTo>
                  <a:pt x="11269345" y="5655945"/>
                </a:lnTo>
                <a:lnTo>
                  <a:pt x="11270615" y="5655945"/>
                </a:lnTo>
                <a:lnTo>
                  <a:pt x="11269345" y="5657214"/>
                </a:lnTo>
                <a:close/>
              </a:path>
              <a:path w="11280140" h="5674995">
                <a:moveTo>
                  <a:pt x="11270615" y="5674995"/>
                </a:moveTo>
                <a:lnTo>
                  <a:pt x="11269345" y="5674995"/>
                </a:lnTo>
                <a:lnTo>
                  <a:pt x="11269345" y="5657214"/>
                </a:lnTo>
                <a:lnTo>
                  <a:pt x="11270615" y="5655945"/>
                </a:lnTo>
                <a:lnTo>
                  <a:pt x="11280140" y="5655945"/>
                </a:lnTo>
                <a:lnTo>
                  <a:pt x="11280140" y="5665470"/>
                </a:lnTo>
                <a:lnTo>
                  <a:pt x="11279898" y="5667590"/>
                </a:lnTo>
                <a:lnTo>
                  <a:pt x="11270615" y="5674995"/>
                </a:lnTo>
                <a:close/>
              </a:path>
              <a:path w="11280140" h="5674995">
                <a:moveTo>
                  <a:pt x="11250295" y="5674995"/>
                </a:moveTo>
                <a:lnTo>
                  <a:pt x="11231245" y="5674995"/>
                </a:lnTo>
                <a:lnTo>
                  <a:pt x="11231245" y="5655945"/>
                </a:lnTo>
                <a:lnTo>
                  <a:pt x="11250295" y="5655945"/>
                </a:lnTo>
                <a:lnTo>
                  <a:pt x="11250295" y="5674995"/>
                </a:lnTo>
                <a:close/>
              </a:path>
              <a:path w="11280140" h="5674995">
                <a:moveTo>
                  <a:pt x="11212195" y="5674995"/>
                </a:moveTo>
                <a:lnTo>
                  <a:pt x="11193145" y="5674995"/>
                </a:lnTo>
                <a:lnTo>
                  <a:pt x="11193145" y="5655945"/>
                </a:lnTo>
                <a:lnTo>
                  <a:pt x="11212195" y="5655945"/>
                </a:lnTo>
                <a:lnTo>
                  <a:pt x="11212195" y="5674995"/>
                </a:lnTo>
                <a:close/>
              </a:path>
              <a:path w="11280140" h="5674995">
                <a:moveTo>
                  <a:pt x="11174095" y="5674995"/>
                </a:moveTo>
                <a:lnTo>
                  <a:pt x="11155045" y="5674995"/>
                </a:lnTo>
                <a:lnTo>
                  <a:pt x="11155045" y="5655945"/>
                </a:lnTo>
                <a:lnTo>
                  <a:pt x="11174095" y="5655945"/>
                </a:lnTo>
                <a:lnTo>
                  <a:pt x="11174095" y="5674995"/>
                </a:lnTo>
                <a:close/>
              </a:path>
              <a:path w="11280140" h="5674995">
                <a:moveTo>
                  <a:pt x="11135995" y="5674995"/>
                </a:moveTo>
                <a:lnTo>
                  <a:pt x="11116945" y="5674995"/>
                </a:lnTo>
                <a:lnTo>
                  <a:pt x="11116945" y="5655945"/>
                </a:lnTo>
                <a:lnTo>
                  <a:pt x="11135995" y="5655945"/>
                </a:lnTo>
                <a:lnTo>
                  <a:pt x="11135995" y="5674995"/>
                </a:lnTo>
                <a:close/>
              </a:path>
              <a:path w="11280140" h="5674995">
                <a:moveTo>
                  <a:pt x="11097895" y="5674995"/>
                </a:moveTo>
                <a:lnTo>
                  <a:pt x="11078845" y="5674995"/>
                </a:lnTo>
                <a:lnTo>
                  <a:pt x="11078845" y="5655945"/>
                </a:lnTo>
                <a:lnTo>
                  <a:pt x="11097895" y="5655945"/>
                </a:lnTo>
                <a:lnTo>
                  <a:pt x="11097895" y="5674995"/>
                </a:lnTo>
                <a:close/>
              </a:path>
              <a:path w="11280140" h="5674995">
                <a:moveTo>
                  <a:pt x="11059795" y="5674995"/>
                </a:moveTo>
                <a:lnTo>
                  <a:pt x="11040745" y="5674995"/>
                </a:lnTo>
                <a:lnTo>
                  <a:pt x="11040745" y="5655945"/>
                </a:lnTo>
                <a:lnTo>
                  <a:pt x="11059795" y="5655945"/>
                </a:lnTo>
                <a:lnTo>
                  <a:pt x="11059795" y="5674995"/>
                </a:lnTo>
                <a:close/>
              </a:path>
              <a:path w="11280140" h="5674995">
                <a:moveTo>
                  <a:pt x="11021695" y="5674995"/>
                </a:moveTo>
                <a:lnTo>
                  <a:pt x="11002645" y="5674995"/>
                </a:lnTo>
                <a:lnTo>
                  <a:pt x="11002645" y="5655945"/>
                </a:lnTo>
                <a:lnTo>
                  <a:pt x="11021695" y="5655945"/>
                </a:lnTo>
                <a:lnTo>
                  <a:pt x="11021695" y="5674995"/>
                </a:lnTo>
                <a:close/>
              </a:path>
              <a:path w="11280140" h="5674995">
                <a:moveTo>
                  <a:pt x="10983595" y="5674995"/>
                </a:moveTo>
                <a:lnTo>
                  <a:pt x="10964545" y="5674995"/>
                </a:lnTo>
                <a:lnTo>
                  <a:pt x="10964545" y="5655945"/>
                </a:lnTo>
                <a:lnTo>
                  <a:pt x="10983595" y="5655945"/>
                </a:lnTo>
                <a:lnTo>
                  <a:pt x="10983595" y="5674995"/>
                </a:lnTo>
                <a:close/>
              </a:path>
              <a:path w="11280140" h="5674995">
                <a:moveTo>
                  <a:pt x="10945495" y="5674995"/>
                </a:moveTo>
                <a:lnTo>
                  <a:pt x="10926445" y="5674995"/>
                </a:lnTo>
                <a:lnTo>
                  <a:pt x="10926445" y="5655945"/>
                </a:lnTo>
                <a:lnTo>
                  <a:pt x="10945495" y="5655945"/>
                </a:lnTo>
                <a:lnTo>
                  <a:pt x="10945495" y="5674995"/>
                </a:lnTo>
                <a:close/>
              </a:path>
              <a:path w="11280140" h="5674995">
                <a:moveTo>
                  <a:pt x="10907395" y="5674995"/>
                </a:moveTo>
                <a:lnTo>
                  <a:pt x="10888345" y="5674995"/>
                </a:lnTo>
                <a:lnTo>
                  <a:pt x="10888345" y="5655945"/>
                </a:lnTo>
                <a:lnTo>
                  <a:pt x="10907395" y="5655945"/>
                </a:lnTo>
                <a:lnTo>
                  <a:pt x="10907395" y="5674995"/>
                </a:lnTo>
                <a:close/>
              </a:path>
              <a:path w="11280140" h="5674995">
                <a:moveTo>
                  <a:pt x="10869295" y="5674995"/>
                </a:moveTo>
                <a:lnTo>
                  <a:pt x="10850245" y="5674995"/>
                </a:lnTo>
                <a:lnTo>
                  <a:pt x="10850245" y="5655945"/>
                </a:lnTo>
                <a:lnTo>
                  <a:pt x="10869295" y="5655945"/>
                </a:lnTo>
                <a:lnTo>
                  <a:pt x="10869295" y="5674995"/>
                </a:lnTo>
                <a:close/>
              </a:path>
              <a:path w="11280140" h="5674995">
                <a:moveTo>
                  <a:pt x="10831195" y="5674995"/>
                </a:moveTo>
                <a:lnTo>
                  <a:pt x="10812145" y="5674995"/>
                </a:lnTo>
                <a:lnTo>
                  <a:pt x="10812145" y="5655945"/>
                </a:lnTo>
                <a:lnTo>
                  <a:pt x="10831195" y="5655945"/>
                </a:lnTo>
                <a:lnTo>
                  <a:pt x="10831195" y="5674995"/>
                </a:lnTo>
                <a:close/>
              </a:path>
              <a:path w="11280140" h="5674995">
                <a:moveTo>
                  <a:pt x="10793095" y="5674995"/>
                </a:moveTo>
                <a:lnTo>
                  <a:pt x="10774045" y="5674995"/>
                </a:lnTo>
                <a:lnTo>
                  <a:pt x="10774045" y="5655945"/>
                </a:lnTo>
                <a:lnTo>
                  <a:pt x="10793095" y="5655945"/>
                </a:lnTo>
                <a:lnTo>
                  <a:pt x="10793095" y="5674995"/>
                </a:lnTo>
                <a:close/>
              </a:path>
              <a:path w="11280140" h="5674995">
                <a:moveTo>
                  <a:pt x="10754995" y="5674995"/>
                </a:moveTo>
                <a:lnTo>
                  <a:pt x="10735945" y="5674995"/>
                </a:lnTo>
                <a:lnTo>
                  <a:pt x="10735945" y="5655945"/>
                </a:lnTo>
                <a:lnTo>
                  <a:pt x="10754995" y="5655945"/>
                </a:lnTo>
                <a:lnTo>
                  <a:pt x="10754995" y="5674995"/>
                </a:lnTo>
                <a:close/>
              </a:path>
              <a:path w="11280140" h="5674995">
                <a:moveTo>
                  <a:pt x="10716895" y="5674995"/>
                </a:moveTo>
                <a:lnTo>
                  <a:pt x="10697845" y="5674995"/>
                </a:lnTo>
                <a:lnTo>
                  <a:pt x="10697845" y="5655945"/>
                </a:lnTo>
                <a:lnTo>
                  <a:pt x="10716895" y="5655945"/>
                </a:lnTo>
                <a:lnTo>
                  <a:pt x="10716895" y="5674995"/>
                </a:lnTo>
                <a:close/>
              </a:path>
              <a:path w="11280140" h="5674995">
                <a:moveTo>
                  <a:pt x="10678795" y="5674995"/>
                </a:moveTo>
                <a:lnTo>
                  <a:pt x="10659745" y="5674995"/>
                </a:lnTo>
                <a:lnTo>
                  <a:pt x="10659745" y="5655945"/>
                </a:lnTo>
                <a:lnTo>
                  <a:pt x="10678795" y="5655945"/>
                </a:lnTo>
                <a:lnTo>
                  <a:pt x="10678795" y="5674995"/>
                </a:lnTo>
                <a:close/>
              </a:path>
              <a:path w="11280140" h="5674995">
                <a:moveTo>
                  <a:pt x="10640695" y="5674995"/>
                </a:moveTo>
                <a:lnTo>
                  <a:pt x="10621645" y="5674995"/>
                </a:lnTo>
                <a:lnTo>
                  <a:pt x="10621645" y="5655945"/>
                </a:lnTo>
                <a:lnTo>
                  <a:pt x="10640695" y="5655945"/>
                </a:lnTo>
                <a:lnTo>
                  <a:pt x="10640695" y="5674995"/>
                </a:lnTo>
                <a:close/>
              </a:path>
              <a:path w="11280140" h="5674995">
                <a:moveTo>
                  <a:pt x="10602595" y="5674995"/>
                </a:moveTo>
                <a:lnTo>
                  <a:pt x="10583545" y="5674995"/>
                </a:lnTo>
                <a:lnTo>
                  <a:pt x="10583545" y="5655945"/>
                </a:lnTo>
                <a:lnTo>
                  <a:pt x="10602595" y="5655945"/>
                </a:lnTo>
                <a:lnTo>
                  <a:pt x="10602595" y="5674995"/>
                </a:lnTo>
                <a:close/>
              </a:path>
              <a:path w="11280140" h="5674995">
                <a:moveTo>
                  <a:pt x="10564495" y="5674995"/>
                </a:moveTo>
                <a:lnTo>
                  <a:pt x="10545445" y="5674995"/>
                </a:lnTo>
                <a:lnTo>
                  <a:pt x="10545445" y="5655945"/>
                </a:lnTo>
                <a:lnTo>
                  <a:pt x="10564495" y="5655945"/>
                </a:lnTo>
                <a:lnTo>
                  <a:pt x="10564495" y="5674995"/>
                </a:lnTo>
                <a:close/>
              </a:path>
              <a:path w="11280140" h="5674995">
                <a:moveTo>
                  <a:pt x="10526395" y="5674995"/>
                </a:moveTo>
                <a:lnTo>
                  <a:pt x="10507345" y="5674995"/>
                </a:lnTo>
                <a:lnTo>
                  <a:pt x="10507345" y="5655945"/>
                </a:lnTo>
                <a:lnTo>
                  <a:pt x="10526395" y="5655945"/>
                </a:lnTo>
                <a:lnTo>
                  <a:pt x="10526395" y="5674995"/>
                </a:lnTo>
                <a:close/>
              </a:path>
              <a:path w="11280140" h="5674995">
                <a:moveTo>
                  <a:pt x="10488295" y="5674995"/>
                </a:moveTo>
                <a:lnTo>
                  <a:pt x="10469245" y="5674995"/>
                </a:lnTo>
                <a:lnTo>
                  <a:pt x="10469245" y="5655945"/>
                </a:lnTo>
                <a:lnTo>
                  <a:pt x="10488295" y="5655945"/>
                </a:lnTo>
                <a:lnTo>
                  <a:pt x="10488295" y="5674995"/>
                </a:lnTo>
                <a:close/>
              </a:path>
              <a:path w="11280140" h="5674995">
                <a:moveTo>
                  <a:pt x="10450195" y="5674995"/>
                </a:moveTo>
                <a:lnTo>
                  <a:pt x="10431145" y="5674995"/>
                </a:lnTo>
                <a:lnTo>
                  <a:pt x="10431145" y="5655945"/>
                </a:lnTo>
                <a:lnTo>
                  <a:pt x="10450195" y="5655945"/>
                </a:lnTo>
                <a:lnTo>
                  <a:pt x="10450195" y="5674995"/>
                </a:lnTo>
                <a:close/>
              </a:path>
              <a:path w="11280140" h="5674995">
                <a:moveTo>
                  <a:pt x="10412095" y="5674995"/>
                </a:moveTo>
                <a:lnTo>
                  <a:pt x="10393045" y="5674995"/>
                </a:lnTo>
                <a:lnTo>
                  <a:pt x="10393045" y="5655945"/>
                </a:lnTo>
                <a:lnTo>
                  <a:pt x="10412095" y="5655945"/>
                </a:lnTo>
                <a:lnTo>
                  <a:pt x="10412095" y="5674995"/>
                </a:lnTo>
                <a:close/>
              </a:path>
              <a:path w="11280140" h="5674995">
                <a:moveTo>
                  <a:pt x="10373995" y="5674995"/>
                </a:moveTo>
                <a:lnTo>
                  <a:pt x="10354945" y="5674995"/>
                </a:lnTo>
                <a:lnTo>
                  <a:pt x="10354945" y="5655945"/>
                </a:lnTo>
                <a:lnTo>
                  <a:pt x="10373995" y="5655945"/>
                </a:lnTo>
                <a:lnTo>
                  <a:pt x="10373995" y="5674995"/>
                </a:lnTo>
                <a:close/>
              </a:path>
              <a:path w="11280140" h="5674995">
                <a:moveTo>
                  <a:pt x="10335895" y="5674995"/>
                </a:moveTo>
                <a:lnTo>
                  <a:pt x="10316845" y="5674995"/>
                </a:lnTo>
                <a:lnTo>
                  <a:pt x="10316845" y="5655945"/>
                </a:lnTo>
                <a:lnTo>
                  <a:pt x="10335895" y="5655945"/>
                </a:lnTo>
                <a:lnTo>
                  <a:pt x="10335895" y="5674995"/>
                </a:lnTo>
                <a:close/>
              </a:path>
              <a:path w="11280140" h="5674995">
                <a:moveTo>
                  <a:pt x="10297795" y="5674995"/>
                </a:moveTo>
                <a:lnTo>
                  <a:pt x="10278745" y="5674995"/>
                </a:lnTo>
                <a:lnTo>
                  <a:pt x="10278745" y="5655945"/>
                </a:lnTo>
                <a:lnTo>
                  <a:pt x="10297795" y="5655945"/>
                </a:lnTo>
                <a:lnTo>
                  <a:pt x="10297795" y="5674995"/>
                </a:lnTo>
                <a:close/>
              </a:path>
              <a:path w="11280140" h="5674995">
                <a:moveTo>
                  <a:pt x="10259695" y="5674995"/>
                </a:moveTo>
                <a:lnTo>
                  <a:pt x="10240645" y="5674995"/>
                </a:lnTo>
                <a:lnTo>
                  <a:pt x="10240645" y="5655945"/>
                </a:lnTo>
                <a:lnTo>
                  <a:pt x="10259695" y="5655945"/>
                </a:lnTo>
                <a:lnTo>
                  <a:pt x="10259695" y="5674995"/>
                </a:lnTo>
                <a:close/>
              </a:path>
              <a:path w="11280140" h="5674995">
                <a:moveTo>
                  <a:pt x="10221595" y="5674995"/>
                </a:moveTo>
                <a:lnTo>
                  <a:pt x="10202545" y="5674995"/>
                </a:lnTo>
                <a:lnTo>
                  <a:pt x="10202545" y="5655945"/>
                </a:lnTo>
                <a:lnTo>
                  <a:pt x="10221595" y="5655945"/>
                </a:lnTo>
                <a:lnTo>
                  <a:pt x="10221595" y="5674995"/>
                </a:lnTo>
                <a:close/>
              </a:path>
              <a:path w="11280140" h="5674995">
                <a:moveTo>
                  <a:pt x="10183495" y="5674995"/>
                </a:moveTo>
                <a:lnTo>
                  <a:pt x="10164445" y="5674995"/>
                </a:lnTo>
                <a:lnTo>
                  <a:pt x="10164445" y="5655945"/>
                </a:lnTo>
                <a:lnTo>
                  <a:pt x="10183495" y="5655945"/>
                </a:lnTo>
                <a:lnTo>
                  <a:pt x="10183495" y="5674995"/>
                </a:lnTo>
                <a:close/>
              </a:path>
              <a:path w="11280140" h="5674995">
                <a:moveTo>
                  <a:pt x="10145395" y="5674995"/>
                </a:moveTo>
                <a:lnTo>
                  <a:pt x="10126345" y="5674995"/>
                </a:lnTo>
                <a:lnTo>
                  <a:pt x="10126345" y="5655945"/>
                </a:lnTo>
                <a:lnTo>
                  <a:pt x="10145395" y="5655945"/>
                </a:lnTo>
                <a:lnTo>
                  <a:pt x="10145395" y="5674995"/>
                </a:lnTo>
                <a:close/>
              </a:path>
              <a:path w="11280140" h="5674995">
                <a:moveTo>
                  <a:pt x="10107295" y="5674995"/>
                </a:moveTo>
                <a:lnTo>
                  <a:pt x="10088245" y="5674995"/>
                </a:lnTo>
                <a:lnTo>
                  <a:pt x="10088245" y="5655945"/>
                </a:lnTo>
                <a:lnTo>
                  <a:pt x="10107295" y="5655945"/>
                </a:lnTo>
                <a:lnTo>
                  <a:pt x="10107295" y="5674995"/>
                </a:lnTo>
                <a:close/>
              </a:path>
              <a:path w="11280140" h="5674995">
                <a:moveTo>
                  <a:pt x="10069195" y="5674995"/>
                </a:moveTo>
                <a:lnTo>
                  <a:pt x="10050145" y="5674995"/>
                </a:lnTo>
                <a:lnTo>
                  <a:pt x="10050145" y="5655945"/>
                </a:lnTo>
                <a:lnTo>
                  <a:pt x="10069195" y="5655945"/>
                </a:lnTo>
                <a:lnTo>
                  <a:pt x="10069195" y="5674995"/>
                </a:lnTo>
                <a:close/>
              </a:path>
              <a:path w="11280140" h="5674995">
                <a:moveTo>
                  <a:pt x="10031095" y="5674995"/>
                </a:moveTo>
                <a:lnTo>
                  <a:pt x="10012045" y="5674995"/>
                </a:lnTo>
                <a:lnTo>
                  <a:pt x="10012045" y="5655945"/>
                </a:lnTo>
                <a:lnTo>
                  <a:pt x="10031095" y="5655945"/>
                </a:lnTo>
                <a:lnTo>
                  <a:pt x="10031095" y="5674995"/>
                </a:lnTo>
                <a:close/>
              </a:path>
              <a:path w="11280140" h="5674995">
                <a:moveTo>
                  <a:pt x="9992995" y="5674995"/>
                </a:moveTo>
                <a:lnTo>
                  <a:pt x="9973945" y="5674995"/>
                </a:lnTo>
                <a:lnTo>
                  <a:pt x="9973945" y="5655945"/>
                </a:lnTo>
                <a:lnTo>
                  <a:pt x="9992995" y="5655945"/>
                </a:lnTo>
                <a:lnTo>
                  <a:pt x="9992995" y="5674995"/>
                </a:lnTo>
                <a:close/>
              </a:path>
              <a:path w="11280140" h="5674995">
                <a:moveTo>
                  <a:pt x="9954895" y="5674995"/>
                </a:moveTo>
                <a:lnTo>
                  <a:pt x="9935845" y="5674995"/>
                </a:lnTo>
                <a:lnTo>
                  <a:pt x="9935845" y="5655945"/>
                </a:lnTo>
                <a:lnTo>
                  <a:pt x="9954895" y="5655945"/>
                </a:lnTo>
                <a:lnTo>
                  <a:pt x="9954895" y="5674995"/>
                </a:lnTo>
                <a:close/>
              </a:path>
              <a:path w="11280140" h="5674995">
                <a:moveTo>
                  <a:pt x="9916795" y="5674995"/>
                </a:moveTo>
                <a:lnTo>
                  <a:pt x="9897745" y="5674995"/>
                </a:lnTo>
                <a:lnTo>
                  <a:pt x="9897745" y="5655945"/>
                </a:lnTo>
                <a:lnTo>
                  <a:pt x="9916795" y="5655945"/>
                </a:lnTo>
                <a:lnTo>
                  <a:pt x="9916795" y="5674995"/>
                </a:lnTo>
                <a:close/>
              </a:path>
              <a:path w="11280140" h="5674995">
                <a:moveTo>
                  <a:pt x="9878695" y="5674995"/>
                </a:moveTo>
                <a:lnTo>
                  <a:pt x="9859645" y="5674995"/>
                </a:lnTo>
                <a:lnTo>
                  <a:pt x="9859645" y="5655945"/>
                </a:lnTo>
                <a:lnTo>
                  <a:pt x="9878695" y="5655945"/>
                </a:lnTo>
                <a:lnTo>
                  <a:pt x="9878695" y="5674995"/>
                </a:lnTo>
                <a:close/>
              </a:path>
              <a:path w="11280140" h="5674995">
                <a:moveTo>
                  <a:pt x="9840595" y="5674995"/>
                </a:moveTo>
                <a:lnTo>
                  <a:pt x="9821545" y="5674995"/>
                </a:lnTo>
                <a:lnTo>
                  <a:pt x="9821545" y="5655945"/>
                </a:lnTo>
                <a:lnTo>
                  <a:pt x="9840595" y="5655945"/>
                </a:lnTo>
                <a:lnTo>
                  <a:pt x="9840595" y="5674995"/>
                </a:lnTo>
                <a:close/>
              </a:path>
              <a:path w="11280140" h="5674995">
                <a:moveTo>
                  <a:pt x="9802495" y="5674995"/>
                </a:moveTo>
                <a:lnTo>
                  <a:pt x="9783445" y="5674995"/>
                </a:lnTo>
                <a:lnTo>
                  <a:pt x="9783445" y="5655945"/>
                </a:lnTo>
                <a:lnTo>
                  <a:pt x="9802495" y="5655945"/>
                </a:lnTo>
                <a:lnTo>
                  <a:pt x="9802495" y="5674995"/>
                </a:lnTo>
                <a:close/>
              </a:path>
              <a:path w="11280140" h="5674995">
                <a:moveTo>
                  <a:pt x="9764395" y="5674995"/>
                </a:moveTo>
                <a:lnTo>
                  <a:pt x="9745345" y="5674995"/>
                </a:lnTo>
                <a:lnTo>
                  <a:pt x="9745345" y="5655945"/>
                </a:lnTo>
                <a:lnTo>
                  <a:pt x="9764395" y="5655945"/>
                </a:lnTo>
                <a:lnTo>
                  <a:pt x="9764395" y="5674995"/>
                </a:lnTo>
                <a:close/>
              </a:path>
              <a:path w="11280140" h="5674995">
                <a:moveTo>
                  <a:pt x="9726295" y="5674995"/>
                </a:moveTo>
                <a:lnTo>
                  <a:pt x="9707245" y="5674995"/>
                </a:lnTo>
                <a:lnTo>
                  <a:pt x="9707245" y="5655945"/>
                </a:lnTo>
                <a:lnTo>
                  <a:pt x="9726295" y="5655945"/>
                </a:lnTo>
                <a:lnTo>
                  <a:pt x="9726295" y="5674995"/>
                </a:lnTo>
                <a:close/>
              </a:path>
              <a:path w="11280140" h="5674995">
                <a:moveTo>
                  <a:pt x="9688195" y="5674995"/>
                </a:moveTo>
                <a:lnTo>
                  <a:pt x="9669145" y="5674995"/>
                </a:lnTo>
                <a:lnTo>
                  <a:pt x="9669145" y="5655945"/>
                </a:lnTo>
                <a:lnTo>
                  <a:pt x="9688195" y="5655945"/>
                </a:lnTo>
                <a:lnTo>
                  <a:pt x="9688195" y="5674995"/>
                </a:lnTo>
                <a:close/>
              </a:path>
              <a:path w="11280140" h="5674995">
                <a:moveTo>
                  <a:pt x="9650095" y="5674995"/>
                </a:moveTo>
                <a:lnTo>
                  <a:pt x="9631045" y="5674995"/>
                </a:lnTo>
                <a:lnTo>
                  <a:pt x="9631045" y="5655945"/>
                </a:lnTo>
                <a:lnTo>
                  <a:pt x="9650095" y="5655945"/>
                </a:lnTo>
                <a:lnTo>
                  <a:pt x="9650095" y="5674995"/>
                </a:lnTo>
                <a:close/>
              </a:path>
              <a:path w="11280140" h="5674995">
                <a:moveTo>
                  <a:pt x="9611995" y="5674995"/>
                </a:moveTo>
                <a:lnTo>
                  <a:pt x="9592945" y="5674995"/>
                </a:lnTo>
                <a:lnTo>
                  <a:pt x="9592945" y="5655945"/>
                </a:lnTo>
                <a:lnTo>
                  <a:pt x="9611995" y="5655945"/>
                </a:lnTo>
                <a:lnTo>
                  <a:pt x="9611995" y="5674995"/>
                </a:lnTo>
                <a:close/>
              </a:path>
              <a:path w="11280140" h="5674995">
                <a:moveTo>
                  <a:pt x="9573895" y="5674995"/>
                </a:moveTo>
                <a:lnTo>
                  <a:pt x="9554845" y="5674995"/>
                </a:lnTo>
                <a:lnTo>
                  <a:pt x="9554845" y="5655945"/>
                </a:lnTo>
                <a:lnTo>
                  <a:pt x="9573895" y="5655945"/>
                </a:lnTo>
                <a:lnTo>
                  <a:pt x="9573895" y="5674995"/>
                </a:lnTo>
                <a:close/>
              </a:path>
              <a:path w="11280140" h="5674995">
                <a:moveTo>
                  <a:pt x="9535795" y="5674995"/>
                </a:moveTo>
                <a:lnTo>
                  <a:pt x="9516745" y="5674995"/>
                </a:lnTo>
                <a:lnTo>
                  <a:pt x="9516745" y="5655945"/>
                </a:lnTo>
                <a:lnTo>
                  <a:pt x="9535795" y="5655945"/>
                </a:lnTo>
                <a:lnTo>
                  <a:pt x="9535795" y="5674995"/>
                </a:lnTo>
                <a:close/>
              </a:path>
              <a:path w="11280140" h="5674995">
                <a:moveTo>
                  <a:pt x="9497695" y="5674995"/>
                </a:moveTo>
                <a:lnTo>
                  <a:pt x="9478645" y="5674995"/>
                </a:lnTo>
                <a:lnTo>
                  <a:pt x="9478645" y="5655945"/>
                </a:lnTo>
                <a:lnTo>
                  <a:pt x="9497695" y="5655945"/>
                </a:lnTo>
                <a:lnTo>
                  <a:pt x="9497695" y="5674995"/>
                </a:lnTo>
                <a:close/>
              </a:path>
              <a:path w="11280140" h="5674995">
                <a:moveTo>
                  <a:pt x="9459595" y="5674995"/>
                </a:moveTo>
                <a:lnTo>
                  <a:pt x="9440545" y="5674995"/>
                </a:lnTo>
                <a:lnTo>
                  <a:pt x="9440545" y="5655945"/>
                </a:lnTo>
                <a:lnTo>
                  <a:pt x="9459595" y="5655945"/>
                </a:lnTo>
                <a:lnTo>
                  <a:pt x="9459595" y="5674995"/>
                </a:lnTo>
                <a:close/>
              </a:path>
              <a:path w="11280140" h="5674995">
                <a:moveTo>
                  <a:pt x="9421495" y="5674995"/>
                </a:moveTo>
                <a:lnTo>
                  <a:pt x="9402445" y="5674995"/>
                </a:lnTo>
                <a:lnTo>
                  <a:pt x="9402445" y="5655945"/>
                </a:lnTo>
                <a:lnTo>
                  <a:pt x="9421495" y="5655945"/>
                </a:lnTo>
                <a:lnTo>
                  <a:pt x="9421495" y="5674995"/>
                </a:lnTo>
                <a:close/>
              </a:path>
              <a:path w="11280140" h="5674995">
                <a:moveTo>
                  <a:pt x="9383395" y="5674995"/>
                </a:moveTo>
                <a:lnTo>
                  <a:pt x="9364345" y="5674995"/>
                </a:lnTo>
                <a:lnTo>
                  <a:pt x="9364345" y="5655945"/>
                </a:lnTo>
                <a:lnTo>
                  <a:pt x="9383395" y="5655945"/>
                </a:lnTo>
                <a:lnTo>
                  <a:pt x="9383395" y="5674995"/>
                </a:lnTo>
                <a:close/>
              </a:path>
              <a:path w="11280140" h="5674995">
                <a:moveTo>
                  <a:pt x="9345295" y="5674995"/>
                </a:moveTo>
                <a:lnTo>
                  <a:pt x="9326245" y="5674995"/>
                </a:lnTo>
                <a:lnTo>
                  <a:pt x="9326245" y="5655945"/>
                </a:lnTo>
                <a:lnTo>
                  <a:pt x="9345295" y="5655945"/>
                </a:lnTo>
                <a:lnTo>
                  <a:pt x="9345295" y="5674995"/>
                </a:lnTo>
                <a:close/>
              </a:path>
              <a:path w="11280140" h="5674995">
                <a:moveTo>
                  <a:pt x="9307195" y="5674995"/>
                </a:moveTo>
                <a:lnTo>
                  <a:pt x="9288145" y="5674995"/>
                </a:lnTo>
                <a:lnTo>
                  <a:pt x="9288145" y="5655945"/>
                </a:lnTo>
                <a:lnTo>
                  <a:pt x="9307195" y="5655945"/>
                </a:lnTo>
                <a:lnTo>
                  <a:pt x="9307195" y="5674995"/>
                </a:lnTo>
                <a:close/>
              </a:path>
              <a:path w="11280140" h="5674995">
                <a:moveTo>
                  <a:pt x="9269095" y="5674995"/>
                </a:moveTo>
                <a:lnTo>
                  <a:pt x="9250045" y="5674995"/>
                </a:lnTo>
                <a:lnTo>
                  <a:pt x="9250045" y="5655945"/>
                </a:lnTo>
                <a:lnTo>
                  <a:pt x="9269095" y="5655945"/>
                </a:lnTo>
                <a:lnTo>
                  <a:pt x="9269095" y="5674995"/>
                </a:lnTo>
                <a:close/>
              </a:path>
              <a:path w="11280140" h="5674995">
                <a:moveTo>
                  <a:pt x="9230995" y="5674995"/>
                </a:moveTo>
                <a:lnTo>
                  <a:pt x="9211945" y="5674995"/>
                </a:lnTo>
                <a:lnTo>
                  <a:pt x="9211945" y="5655945"/>
                </a:lnTo>
                <a:lnTo>
                  <a:pt x="9230995" y="5655945"/>
                </a:lnTo>
                <a:lnTo>
                  <a:pt x="9230995" y="5674995"/>
                </a:lnTo>
                <a:close/>
              </a:path>
              <a:path w="11280140" h="5674995">
                <a:moveTo>
                  <a:pt x="9192895" y="5674995"/>
                </a:moveTo>
                <a:lnTo>
                  <a:pt x="9173845" y="5674995"/>
                </a:lnTo>
                <a:lnTo>
                  <a:pt x="9173845" y="5655945"/>
                </a:lnTo>
                <a:lnTo>
                  <a:pt x="9192895" y="5655945"/>
                </a:lnTo>
                <a:lnTo>
                  <a:pt x="9192895" y="5674995"/>
                </a:lnTo>
                <a:close/>
              </a:path>
              <a:path w="11280140" h="5674995">
                <a:moveTo>
                  <a:pt x="9154795" y="5674995"/>
                </a:moveTo>
                <a:lnTo>
                  <a:pt x="9135745" y="5674995"/>
                </a:lnTo>
                <a:lnTo>
                  <a:pt x="9135745" y="5655945"/>
                </a:lnTo>
                <a:lnTo>
                  <a:pt x="9154795" y="5655945"/>
                </a:lnTo>
                <a:lnTo>
                  <a:pt x="9154795" y="5674995"/>
                </a:lnTo>
                <a:close/>
              </a:path>
              <a:path w="11280140" h="5674995">
                <a:moveTo>
                  <a:pt x="9116695" y="5674995"/>
                </a:moveTo>
                <a:lnTo>
                  <a:pt x="9097645" y="5674995"/>
                </a:lnTo>
                <a:lnTo>
                  <a:pt x="9097645" y="5655945"/>
                </a:lnTo>
                <a:lnTo>
                  <a:pt x="9116695" y="5655945"/>
                </a:lnTo>
                <a:lnTo>
                  <a:pt x="9116695" y="5674995"/>
                </a:lnTo>
                <a:close/>
              </a:path>
              <a:path w="11280140" h="5674995">
                <a:moveTo>
                  <a:pt x="9078595" y="5674995"/>
                </a:moveTo>
                <a:lnTo>
                  <a:pt x="9059545" y="5674995"/>
                </a:lnTo>
                <a:lnTo>
                  <a:pt x="9059545" y="5655945"/>
                </a:lnTo>
                <a:lnTo>
                  <a:pt x="9078595" y="5655945"/>
                </a:lnTo>
                <a:lnTo>
                  <a:pt x="9078595" y="5674995"/>
                </a:lnTo>
                <a:close/>
              </a:path>
              <a:path w="11280140" h="5674995">
                <a:moveTo>
                  <a:pt x="9040495" y="5674995"/>
                </a:moveTo>
                <a:lnTo>
                  <a:pt x="9021445" y="5674995"/>
                </a:lnTo>
                <a:lnTo>
                  <a:pt x="9021445" y="5655945"/>
                </a:lnTo>
                <a:lnTo>
                  <a:pt x="9040495" y="5655945"/>
                </a:lnTo>
                <a:lnTo>
                  <a:pt x="9040495" y="5674995"/>
                </a:lnTo>
                <a:close/>
              </a:path>
              <a:path w="11280140" h="5674995">
                <a:moveTo>
                  <a:pt x="9002395" y="5674995"/>
                </a:moveTo>
                <a:lnTo>
                  <a:pt x="8983345" y="5674995"/>
                </a:lnTo>
                <a:lnTo>
                  <a:pt x="8983345" y="5655945"/>
                </a:lnTo>
                <a:lnTo>
                  <a:pt x="9002395" y="5655945"/>
                </a:lnTo>
                <a:lnTo>
                  <a:pt x="9002395" y="5674995"/>
                </a:lnTo>
                <a:close/>
              </a:path>
              <a:path w="11280140" h="5674995">
                <a:moveTo>
                  <a:pt x="8964295" y="5674995"/>
                </a:moveTo>
                <a:lnTo>
                  <a:pt x="8945245" y="5674995"/>
                </a:lnTo>
                <a:lnTo>
                  <a:pt x="8945245" y="5655945"/>
                </a:lnTo>
                <a:lnTo>
                  <a:pt x="8964295" y="5655945"/>
                </a:lnTo>
                <a:lnTo>
                  <a:pt x="8964295" y="5674995"/>
                </a:lnTo>
                <a:close/>
              </a:path>
              <a:path w="11280140" h="5674995">
                <a:moveTo>
                  <a:pt x="8926195" y="5674995"/>
                </a:moveTo>
                <a:lnTo>
                  <a:pt x="8907145" y="5674995"/>
                </a:lnTo>
                <a:lnTo>
                  <a:pt x="8907145" y="5655945"/>
                </a:lnTo>
                <a:lnTo>
                  <a:pt x="8926195" y="5655945"/>
                </a:lnTo>
                <a:lnTo>
                  <a:pt x="8926195" y="5674995"/>
                </a:lnTo>
                <a:close/>
              </a:path>
              <a:path w="11280140" h="5674995">
                <a:moveTo>
                  <a:pt x="8888095" y="5674995"/>
                </a:moveTo>
                <a:lnTo>
                  <a:pt x="8869045" y="5674995"/>
                </a:lnTo>
                <a:lnTo>
                  <a:pt x="8869045" y="5655945"/>
                </a:lnTo>
                <a:lnTo>
                  <a:pt x="8888095" y="5655945"/>
                </a:lnTo>
                <a:lnTo>
                  <a:pt x="8888095" y="5674995"/>
                </a:lnTo>
                <a:close/>
              </a:path>
              <a:path w="11280140" h="5674995">
                <a:moveTo>
                  <a:pt x="8849995" y="5674995"/>
                </a:moveTo>
                <a:lnTo>
                  <a:pt x="8830945" y="5674995"/>
                </a:lnTo>
                <a:lnTo>
                  <a:pt x="8830945" y="5655945"/>
                </a:lnTo>
                <a:lnTo>
                  <a:pt x="8849995" y="5655945"/>
                </a:lnTo>
                <a:lnTo>
                  <a:pt x="8849995" y="5674995"/>
                </a:lnTo>
                <a:close/>
              </a:path>
              <a:path w="11280140" h="5674995">
                <a:moveTo>
                  <a:pt x="8811895" y="5674995"/>
                </a:moveTo>
                <a:lnTo>
                  <a:pt x="8792845" y="5674995"/>
                </a:lnTo>
                <a:lnTo>
                  <a:pt x="8792845" y="5655945"/>
                </a:lnTo>
                <a:lnTo>
                  <a:pt x="8811895" y="5655945"/>
                </a:lnTo>
                <a:lnTo>
                  <a:pt x="8811895" y="5674995"/>
                </a:lnTo>
                <a:close/>
              </a:path>
              <a:path w="11280140" h="5674995">
                <a:moveTo>
                  <a:pt x="8773795" y="5674995"/>
                </a:moveTo>
                <a:lnTo>
                  <a:pt x="8754745" y="5674995"/>
                </a:lnTo>
                <a:lnTo>
                  <a:pt x="8754745" y="5655945"/>
                </a:lnTo>
                <a:lnTo>
                  <a:pt x="8773795" y="5655945"/>
                </a:lnTo>
                <a:lnTo>
                  <a:pt x="8773795" y="5674995"/>
                </a:lnTo>
                <a:close/>
              </a:path>
              <a:path w="11280140" h="5674995">
                <a:moveTo>
                  <a:pt x="8735695" y="5674995"/>
                </a:moveTo>
                <a:lnTo>
                  <a:pt x="8716645" y="5674995"/>
                </a:lnTo>
                <a:lnTo>
                  <a:pt x="8716645" y="5655945"/>
                </a:lnTo>
                <a:lnTo>
                  <a:pt x="8735695" y="5655945"/>
                </a:lnTo>
                <a:lnTo>
                  <a:pt x="8735695" y="5674995"/>
                </a:lnTo>
                <a:close/>
              </a:path>
              <a:path w="11280140" h="5674995">
                <a:moveTo>
                  <a:pt x="8697595" y="5674995"/>
                </a:moveTo>
                <a:lnTo>
                  <a:pt x="8678545" y="5674995"/>
                </a:lnTo>
                <a:lnTo>
                  <a:pt x="8678545" y="5655945"/>
                </a:lnTo>
                <a:lnTo>
                  <a:pt x="8697595" y="5655945"/>
                </a:lnTo>
                <a:lnTo>
                  <a:pt x="8697595" y="5674995"/>
                </a:lnTo>
                <a:close/>
              </a:path>
              <a:path w="11280140" h="5674995">
                <a:moveTo>
                  <a:pt x="8659495" y="5674995"/>
                </a:moveTo>
                <a:lnTo>
                  <a:pt x="8640445" y="5674995"/>
                </a:lnTo>
                <a:lnTo>
                  <a:pt x="8640445" y="5655945"/>
                </a:lnTo>
                <a:lnTo>
                  <a:pt x="8659495" y="5655945"/>
                </a:lnTo>
                <a:lnTo>
                  <a:pt x="8659495" y="5674995"/>
                </a:lnTo>
                <a:close/>
              </a:path>
              <a:path w="11280140" h="5674995">
                <a:moveTo>
                  <a:pt x="8621395" y="5674995"/>
                </a:moveTo>
                <a:lnTo>
                  <a:pt x="8602345" y="5674995"/>
                </a:lnTo>
                <a:lnTo>
                  <a:pt x="8602345" y="5655945"/>
                </a:lnTo>
                <a:lnTo>
                  <a:pt x="8621395" y="5655945"/>
                </a:lnTo>
                <a:lnTo>
                  <a:pt x="8621395" y="5674995"/>
                </a:lnTo>
                <a:close/>
              </a:path>
              <a:path w="11280140" h="5674995">
                <a:moveTo>
                  <a:pt x="8583295" y="5674995"/>
                </a:moveTo>
                <a:lnTo>
                  <a:pt x="8564245" y="5674995"/>
                </a:lnTo>
                <a:lnTo>
                  <a:pt x="8564245" y="5655945"/>
                </a:lnTo>
                <a:lnTo>
                  <a:pt x="8583295" y="5655945"/>
                </a:lnTo>
                <a:lnTo>
                  <a:pt x="8583295" y="5674995"/>
                </a:lnTo>
                <a:close/>
              </a:path>
              <a:path w="11280140" h="5674995">
                <a:moveTo>
                  <a:pt x="8545195" y="5674995"/>
                </a:moveTo>
                <a:lnTo>
                  <a:pt x="8526145" y="5674995"/>
                </a:lnTo>
                <a:lnTo>
                  <a:pt x="8526145" y="5655945"/>
                </a:lnTo>
                <a:lnTo>
                  <a:pt x="8545195" y="5655945"/>
                </a:lnTo>
                <a:lnTo>
                  <a:pt x="8545195" y="5674995"/>
                </a:lnTo>
                <a:close/>
              </a:path>
              <a:path w="11280140" h="5674995">
                <a:moveTo>
                  <a:pt x="8507095" y="5674995"/>
                </a:moveTo>
                <a:lnTo>
                  <a:pt x="8488045" y="5674995"/>
                </a:lnTo>
                <a:lnTo>
                  <a:pt x="8488045" y="5655945"/>
                </a:lnTo>
                <a:lnTo>
                  <a:pt x="8507095" y="5655945"/>
                </a:lnTo>
                <a:lnTo>
                  <a:pt x="8507095" y="5674995"/>
                </a:lnTo>
                <a:close/>
              </a:path>
              <a:path w="11280140" h="5674995">
                <a:moveTo>
                  <a:pt x="8468995" y="5674995"/>
                </a:moveTo>
                <a:lnTo>
                  <a:pt x="8449945" y="5674995"/>
                </a:lnTo>
                <a:lnTo>
                  <a:pt x="8449945" y="5655945"/>
                </a:lnTo>
                <a:lnTo>
                  <a:pt x="8468995" y="5655945"/>
                </a:lnTo>
                <a:lnTo>
                  <a:pt x="8468995" y="5674995"/>
                </a:lnTo>
                <a:close/>
              </a:path>
              <a:path w="11280140" h="5674995">
                <a:moveTo>
                  <a:pt x="8430895" y="5674995"/>
                </a:moveTo>
                <a:lnTo>
                  <a:pt x="8411845" y="5674995"/>
                </a:lnTo>
                <a:lnTo>
                  <a:pt x="8411845" y="5655945"/>
                </a:lnTo>
                <a:lnTo>
                  <a:pt x="8430895" y="5655945"/>
                </a:lnTo>
                <a:lnTo>
                  <a:pt x="8430895" y="5674995"/>
                </a:lnTo>
                <a:close/>
              </a:path>
              <a:path w="11280140" h="5674995">
                <a:moveTo>
                  <a:pt x="8392795" y="5674995"/>
                </a:moveTo>
                <a:lnTo>
                  <a:pt x="8373745" y="5674995"/>
                </a:lnTo>
                <a:lnTo>
                  <a:pt x="8373745" y="5655945"/>
                </a:lnTo>
                <a:lnTo>
                  <a:pt x="8392795" y="5655945"/>
                </a:lnTo>
                <a:lnTo>
                  <a:pt x="8392795" y="5674995"/>
                </a:lnTo>
                <a:close/>
              </a:path>
              <a:path w="11280140" h="5674995">
                <a:moveTo>
                  <a:pt x="8354695" y="5674995"/>
                </a:moveTo>
                <a:lnTo>
                  <a:pt x="8335645" y="5674995"/>
                </a:lnTo>
                <a:lnTo>
                  <a:pt x="8335645" y="5655945"/>
                </a:lnTo>
                <a:lnTo>
                  <a:pt x="8354695" y="5655945"/>
                </a:lnTo>
                <a:lnTo>
                  <a:pt x="8354695" y="5674995"/>
                </a:lnTo>
                <a:close/>
              </a:path>
              <a:path w="11280140" h="5674995">
                <a:moveTo>
                  <a:pt x="8316595" y="5674995"/>
                </a:moveTo>
                <a:lnTo>
                  <a:pt x="8297545" y="5674995"/>
                </a:lnTo>
                <a:lnTo>
                  <a:pt x="8297545" y="5655945"/>
                </a:lnTo>
                <a:lnTo>
                  <a:pt x="8316595" y="5655945"/>
                </a:lnTo>
                <a:lnTo>
                  <a:pt x="8316595" y="5674995"/>
                </a:lnTo>
                <a:close/>
              </a:path>
              <a:path w="11280140" h="5674995">
                <a:moveTo>
                  <a:pt x="8278495" y="5674995"/>
                </a:moveTo>
                <a:lnTo>
                  <a:pt x="8259445" y="5674995"/>
                </a:lnTo>
                <a:lnTo>
                  <a:pt x="8259445" y="5655945"/>
                </a:lnTo>
                <a:lnTo>
                  <a:pt x="8278495" y="5655945"/>
                </a:lnTo>
                <a:lnTo>
                  <a:pt x="8278495" y="5674995"/>
                </a:lnTo>
                <a:close/>
              </a:path>
              <a:path w="11280140" h="5674995">
                <a:moveTo>
                  <a:pt x="8240395" y="5674995"/>
                </a:moveTo>
                <a:lnTo>
                  <a:pt x="8221345" y="5674995"/>
                </a:lnTo>
                <a:lnTo>
                  <a:pt x="8221345" y="5655945"/>
                </a:lnTo>
                <a:lnTo>
                  <a:pt x="8240395" y="5655945"/>
                </a:lnTo>
                <a:lnTo>
                  <a:pt x="8240395" y="5674995"/>
                </a:lnTo>
                <a:close/>
              </a:path>
              <a:path w="11280140" h="5674995">
                <a:moveTo>
                  <a:pt x="8202295" y="5674995"/>
                </a:moveTo>
                <a:lnTo>
                  <a:pt x="8183245" y="5674995"/>
                </a:lnTo>
                <a:lnTo>
                  <a:pt x="8183245" y="5655945"/>
                </a:lnTo>
                <a:lnTo>
                  <a:pt x="8202295" y="5655945"/>
                </a:lnTo>
                <a:lnTo>
                  <a:pt x="8202295" y="5674995"/>
                </a:lnTo>
                <a:close/>
              </a:path>
              <a:path w="11280140" h="5674995">
                <a:moveTo>
                  <a:pt x="8164195" y="5674995"/>
                </a:moveTo>
                <a:lnTo>
                  <a:pt x="8145145" y="5674995"/>
                </a:lnTo>
                <a:lnTo>
                  <a:pt x="8145145" y="5655945"/>
                </a:lnTo>
                <a:lnTo>
                  <a:pt x="8164195" y="5655945"/>
                </a:lnTo>
                <a:lnTo>
                  <a:pt x="8164195" y="5674995"/>
                </a:lnTo>
                <a:close/>
              </a:path>
              <a:path w="11280140" h="5674995">
                <a:moveTo>
                  <a:pt x="8126095" y="5674995"/>
                </a:moveTo>
                <a:lnTo>
                  <a:pt x="8107045" y="5674995"/>
                </a:lnTo>
                <a:lnTo>
                  <a:pt x="8107045" y="5655945"/>
                </a:lnTo>
                <a:lnTo>
                  <a:pt x="8126095" y="5655945"/>
                </a:lnTo>
                <a:lnTo>
                  <a:pt x="8126095" y="5674995"/>
                </a:lnTo>
                <a:close/>
              </a:path>
              <a:path w="11280140" h="5674995">
                <a:moveTo>
                  <a:pt x="8087995" y="5674995"/>
                </a:moveTo>
                <a:lnTo>
                  <a:pt x="8068945" y="5674995"/>
                </a:lnTo>
                <a:lnTo>
                  <a:pt x="8068945" y="5655945"/>
                </a:lnTo>
                <a:lnTo>
                  <a:pt x="8087995" y="5655945"/>
                </a:lnTo>
                <a:lnTo>
                  <a:pt x="8087995" y="5674995"/>
                </a:lnTo>
                <a:close/>
              </a:path>
              <a:path w="11280140" h="5674995">
                <a:moveTo>
                  <a:pt x="8049895" y="5674995"/>
                </a:moveTo>
                <a:lnTo>
                  <a:pt x="8030845" y="5674995"/>
                </a:lnTo>
                <a:lnTo>
                  <a:pt x="8030845" y="5655945"/>
                </a:lnTo>
                <a:lnTo>
                  <a:pt x="8049895" y="5655945"/>
                </a:lnTo>
                <a:lnTo>
                  <a:pt x="8049895" y="5674995"/>
                </a:lnTo>
                <a:close/>
              </a:path>
              <a:path w="11280140" h="5674995">
                <a:moveTo>
                  <a:pt x="8011795" y="5674995"/>
                </a:moveTo>
                <a:lnTo>
                  <a:pt x="7992745" y="5674995"/>
                </a:lnTo>
                <a:lnTo>
                  <a:pt x="7992745" y="5655945"/>
                </a:lnTo>
                <a:lnTo>
                  <a:pt x="8011795" y="5655945"/>
                </a:lnTo>
                <a:lnTo>
                  <a:pt x="8011795" y="5674995"/>
                </a:lnTo>
                <a:close/>
              </a:path>
              <a:path w="11280140" h="5674995">
                <a:moveTo>
                  <a:pt x="7973695" y="5674995"/>
                </a:moveTo>
                <a:lnTo>
                  <a:pt x="7954645" y="5674995"/>
                </a:lnTo>
                <a:lnTo>
                  <a:pt x="7954645" y="5655945"/>
                </a:lnTo>
                <a:lnTo>
                  <a:pt x="7973695" y="5655945"/>
                </a:lnTo>
                <a:lnTo>
                  <a:pt x="7973695" y="5674995"/>
                </a:lnTo>
                <a:close/>
              </a:path>
              <a:path w="11280140" h="5674995">
                <a:moveTo>
                  <a:pt x="7935595" y="5674995"/>
                </a:moveTo>
                <a:lnTo>
                  <a:pt x="7916545" y="5674995"/>
                </a:lnTo>
                <a:lnTo>
                  <a:pt x="7916545" y="5655945"/>
                </a:lnTo>
                <a:lnTo>
                  <a:pt x="7935595" y="5655945"/>
                </a:lnTo>
                <a:lnTo>
                  <a:pt x="7935595" y="5674995"/>
                </a:lnTo>
                <a:close/>
              </a:path>
              <a:path w="11280140" h="5674995">
                <a:moveTo>
                  <a:pt x="7897495" y="5674995"/>
                </a:moveTo>
                <a:lnTo>
                  <a:pt x="7878445" y="5674995"/>
                </a:lnTo>
                <a:lnTo>
                  <a:pt x="7878445" y="5655945"/>
                </a:lnTo>
                <a:lnTo>
                  <a:pt x="7897495" y="5655945"/>
                </a:lnTo>
                <a:lnTo>
                  <a:pt x="7897495" y="5674995"/>
                </a:lnTo>
                <a:close/>
              </a:path>
              <a:path w="11280140" h="5674995">
                <a:moveTo>
                  <a:pt x="7859395" y="5674995"/>
                </a:moveTo>
                <a:lnTo>
                  <a:pt x="7840345" y="5674995"/>
                </a:lnTo>
                <a:lnTo>
                  <a:pt x="7840345" y="5655945"/>
                </a:lnTo>
                <a:lnTo>
                  <a:pt x="7859395" y="5655945"/>
                </a:lnTo>
                <a:lnTo>
                  <a:pt x="7859395" y="5674995"/>
                </a:lnTo>
                <a:close/>
              </a:path>
              <a:path w="11280140" h="5674995">
                <a:moveTo>
                  <a:pt x="7821295" y="5674995"/>
                </a:moveTo>
                <a:lnTo>
                  <a:pt x="7802245" y="5674995"/>
                </a:lnTo>
                <a:lnTo>
                  <a:pt x="7802245" y="5655945"/>
                </a:lnTo>
                <a:lnTo>
                  <a:pt x="7821295" y="5655945"/>
                </a:lnTo>
                <a:lnTo>
                  <a:pt x="7821295" y="5674995"/>
                </a:lnTo>
                <a:close/>
              </a:path>
              <a:path w="11280140" h="5674995">
                <a:moveTo>
                  <a:pt x="7783195" y="5674995"/>
                </a:moveTo>
                <a:lnTo>
                  <a:pt x="7764145" y="5674995"/>
                </a:lnTo>
                <a:lnTo>
                  <a:pt x="7764145" y="5655945"/>
                </a:lnTo>
                <a:lnTo>
                  <a:pt x="7783195" y="5655945"/>
                </a:lnTo>
                <a:lnTo>
                  <a:pt x="7783195" y="5674995"/>
                </a:lnTo>
                <a:close/>
              </a:path>
              <a:path w="11280140" h="5674995">
                <a:moveTo>
                  <a:pt x="7745095" y="5674995"/>
                </a:moveTo>
                <a:lnTo>
                  <a:pt x="7726045" y="5674995"/>
                </a:lnTo>
                <a:lnTo>
                  <a:pt x="7726045" y="5655945"/>
                </a:lnTo>
                <a:lnTo>
                  <a:pt x="7745095" y="5655945"/>
                </a:lnTo>
                <a:lnTo>
                  <a:pt x="7745095" y="5674995"/>
                </a:lnTo>
                <a:close/>
              </a:path>
              <a:path w="11280140" h="5674995">
                <a:moveTo>
                  <a:pt x="7706995" y="5674995"/>
                </a:moveTo>
                <a:lnTo>
                  <a:pt x="7687945" y="5674995"/>
                </a:lnTo>
                <a:lnTo>
                  <a:pt x="7687945" y="5655945"/>
                </a:lnTo>
                <a:lnTo>
                  <a:pt x="7706995" y="5655945"/>
                </a:lnTo>
                <a:lnTo>
                  <a:pt x="7706995" y="5674995"/>
                </a:lnTo>
                <a:close/>
              </a:path>
              <a:path w="11280140" h="5674995">
                <a:moveTo>
                  <a:pt x="7668895" y="5674995"/>
                </a:moveTo>
                <a:lnTo>
                  <a:pt x="7649845" y="5674995"/>
                </a:lnTo>
                <a:lnTo>
                  <a:pt x="7649845" y="5655945"/>
                </a:lnTo>
                <a:lnTo>
                  <a:pt x="7668895" y="5655945"/>
                </a:lnTo>
                <a:lnTo>
                  <a:pt x="7668895" y="5674995"/>
                </a:lnTo>
                <a:close/>
              </a:path>
              <a:path w="11280140" h="5674995">
                <a:moveTo>
                  <a:pt x="7630795" y="5674995"/>
                </a:moveTo>
                <a:lnTo>
                  <a:pt x="7611745" y="5674995"/>
                </a:lnTo>
                <a:lnTo>
                  <a:pt x="7611745" y="5655945"/>
                </a:lnTo>
                <a:lnTo>
                  <a:pt x="7630795" y="5655945"/>
                </a:lnTo>
                <a:lnTo>
                  <a:pt x="7630795" y="5674995"/>
                </a:lnTo>
                <a:close/>
              </a:path>
              <a:path w="11280140" h="5674995">
                <a:moveTo>
                  <a:pt x="7592695" y="5674995"/>
                </a:moveTo>
                <a:lnTo>
                  <a:pt x="7573645" y="5674995"/>
                </a:lnTo>
                <a:lnTo>
                  <a:pt x="7573645" y="5655945"/>
                </a:lnTo>
                <a:lnTo>
                  <a:pt x="7592695" y="5655945"/>
                </a:lnTo>
                <a:lnTo>
                  <a:pt x="7592695" y="5674995"/>
                </a:lnTo>
                <a:close/>
              </a:path>
              <a:path w="11280140" h="5674995">
                <a:moveTo>
                  <a:pt x="7554595" y="5674995"/>
                </a:moveTo>
                <a:lnTo>
                  <a:pt x="7535545" y="5674995"/>
                </a:lnTo>
                <a:lnTo>
                  <a:pt x="7535545" y="5655945"/>
                </a:lnTo>
                <a:lnTo>
                  <a:pt x="7554595" y="5655945"/>
                </a:lnTo>
                <a:lnTo>
                  <a:pt x="7554595" y="5674995"/>
                </a:lnTo>
                <a:close/>
              </a:path>
              <a:path w="11280140" h="5674995">
                <a:moveTo>
                  <a:pt x="7516495" y="5674995"/>
                </a:moveTo>
                <a:lnTo>
                  <a:pt x="7497445" y="5674995"/>
                </a:lnTo>
                <a:lnTo>
                  <a:pt x="7497445" y="5655945"/>
                </a:lnTo>
                <a:lnTo>
                  <a:pt x="7516495" y="5655945"/>
                </a:lnTo>
                <a:lnTo>
                  <a:pt x="7516495" y="5674995"/>
                </a:lnTo>
                <a:close/>
              </a:path>
              <a:path w="11280140" h="5674995">
                <a:moveTo>
                  <a:pt x="7478395" y="5674995"/>
                </a:moveTo>
                <a:lnTo>
                  <a:pt x="7459345" y="5674995"/>
                </a:lnTo>
                <a:lnTo>
                  <a:pt x="7459345" y="5655945"/>
                </a:lnTo>
                <a:lnTo>
                  <a:pt x="7478395" y="5655945"/>
                </a:lnTo>
                <a:lnTo>
                  <a:pt x="7478395" y="5674995"/>
                </a:lnTo>
                <a:close/>
              </a:path>
              <a:path w="11280140" h="5674995">
                <a:moveTo>
                  <a:pt x="7440295" y="5674995"/>
                </a:moveTo>
                <a:lnTo>
                  <a:pt x="7421245" y="5674995"/>
                </a:lnTo>
                <a:lnTo>
                  <a:pt x="7421245" y="5655945"/>
                </a:lnTo>
                <a:lnTo>
                  <a:pt x="7440295" y="5655945"/>
                </a:lnTo>
                <a:lnTo>
                  <a:pt x="7440295" y="5674995"/>
                </a:lnTo>
                <a:close/>
              </a:path>
              <a:path w="11280140" h="5674995">
                <a:moveTo>
                  <a:pt x="7402195" y="5674995"/>
                </a:moveTo>
                <a:lnTo>
                  <a:pt x="7383145" y="5674995"/>
                </a:lnTo>
                <a:lnTo>
                  <a:pt x="7383145" y="5655945"/>
                </a:lnTo>
                <a:lnTo>
                  <a:pt x="7402195" y="5655945"/>
                </a:lnTo>
                <a:lnTo>
                  <a:pt x="7402195" y="5674995"/>
                </a:lnTo>
                <a:close/>
              </a:path>
              <a:path w="11280140" h="5674995">
                <a:moveTo>
                  <a:pt x="7364095" y="5674995"/>
                </a:moveTo>
                <a:lnTo>
                  <a:pt x="7345045" y="5674995"/>
                </a:lnTo>
                <a:lnTo>
                  <a:pt x="7345045" y="5655945"/>
                </a:lnTo>
                <a:lnTo>
                  <a:pt x="7364095" y="5655945"/>
                </a:lnTo>
                <a:lnTo>
                  <a:pt x="7364095" y="5674995"/>
                </a:lnTo>
                <a:close/>
              </a:path>
              <a:path w="11280140" h="5674995">
                <a:moveTo>
                  <a:pt x="7325995" y="5674995"/>
                </a:moveTo>
                <a:lnTo>
                  <a:pt x="7306945" y="5674995"/>
                </a:lnTo>
                <a:lnTo>
                  <a:pt x="7306945" y="5655945"/>
                </a:lnTo>
                <a:lnTo>
                  <a:pt x="7325995" y="5655945"/>
                </a:lnTo>
                <a:lnTo>
                  <a:pt x="7325995" y="5674995"/>
                </a:lnTo>
                <a:close/>
              </a:path>
              <a:path w="11280140" h="5674995">
                <a:moveTo>
                  <a:pt x="7287895" y="5674995"/>
                </a:moveTo>
                <a:lnTo>
                  <a:pt x="7268845" y="5674995"/>
                </a:lnTo>
                <a:lnTo>
                  <a:pt x="7268845" y="5655945"/>
                </a:lnTo>
                <a:lnTo>
                  <a:pt x="7287895" y="5655945"/>
                </a:lnTo>
                <a:lnTo>
                  <a:pt x="7287895" y="5674995"/>
                </a:lnTo>
                <a:close/>
              </a:path>
              <a:path w="11280140" h="5674995">
                <a:moveTo>
                  <a:pt x="7249795" y="5674995"/>
                </a:moveTo>
                <a:lnTo>
                  <a:pt x="7230745" y="5674995"/>
                </a:lnTo>
                <a:lnTo>
                  <a:pt x="7230745" y="5655945"/>
                </a:lnTo>
                <a:lnTo>
                  <a:pt x="7249795" y="5655945"/>
                </a:lnTo>
                <a:lnTo>
                  <a:pt x="7249795" y="5674995"/>
                </a:lnTo>
                <a:close/>
              </a:path>
              <a:path w="11280140" h="5674995">
                <a:moveTo>
                  <a:pt x="7211695" y="5674995"/>
                </a:moveTo>
                <a:lnTo>
                  <a:pt x="7192645" y="5674995"/>
                </a:lnTo>
                <a:lnTo>
                  <a:pt x="7192645" y="5655945"/>
                </a:lnTo>
                <a:lnTo>
                  <a:pt x="7211695" y="5655945"/>
                </a:lnTo>
                <a:lnTo>
                  <a:pt x="7211695" y="5674995"/>
                </a:lnTo>
                <a:close/>
              </a:path>
              <a:path w="11280140" h="5674995">
                <a:moveTo>
                  <a:pt x="7173595" y="5674995"/>
                </a:moveTo>
                <a:lnTo>
                  <a:pt x="7154545" y="5674995"/>
                </a:lnTo>
                <a:lnTo>
                  <a:pt x="7154545" y="5655945"/>
                </a:lnTo>
                <a:lnTo>
                  <a:pt x="7173595" y="5655945"/>
                </a:lnTo>
                <a:lnTo>
                  <a:pt x="7173595" y="5674995"/>
                </a:lnTo>
                <a:close/>
              </a:path>
              <a:path w="11280140" h="5674995">
                <a:moveTo>
                  <a:pt x="7135495" y="5674995"/>
                </a:moveTo>
                <a:lnTo>
                  <a:pt x="7116445" y="5674995"/>
                </a:lnTo>
                <a:lnTo>
                  <a:pt x="7116445" y="5655945"/>
                </a:lnTo>
                <a:lnTo>
                  <a:pt x="7135495" y="5655945"/>
                </a:lnTo>
                <a:lnTo>
                  <a:pt x="7135495" y="5674995"/>
                </a:lnTo>
                <a:close/>
              </a:path>
              <a:path w="11280140" h="5674995">
                <a:moveTo>
                  <a:pt x="7097395" y="5674995"/>
                </a:moveTo>
                <a:lnTo>
                  <a:pt x="7078345" y="5674995"/>
                </a:lnTo>
                <a:lnTo>
                  <a:pt x="7078345" y="5655945"/>
                </a:lnTo>
                <a:lnTo>
                  <a:pt x="7097395" y="5655945"/>
                </a:lnTo>
                <a:lnTo>
                  <a:pt x="7097395" y="5674995"/>
                </a:lnTo>
                <a:close/>
              </a:path>
              <a:path w="11280140" h="5674995">
                <a:moveTo>
                  <a:pt x="7059295" y="5674995"/>
                </a:moveTo>
                <a:lnTo>
                  <a:pt x="7040245" y="5674995"/>
                </a:lnTo>
                <a:lnTo>
                  <a:pt x="7040245" y="5655945"/>
                </a:lnTo>
                <a:lnTo>
                  <a:pt x="7059295" y="5655945"/>
                </a:lnTo>
                <a:lnTo>
                  <a:pt x="7059295" y="5674995"/>
                </a:lnTo>
                <a:close/>
              </a:path>
              <a:path w="11280140" h="5674995">
                <a:moveTo>
                  <a:pt x="7021195" y="5674995"/>
                </a:moveTo>
                <a:lnTo>
                  <a:pt x="7002145" y="5674995"/>
                </a:lnTo>
                <a:lnTo>
                  <a:pt x="7002145" y="5655945"/>
                </a:lnTo>
                <a:lnTo>
                  <a:pt x="7021195" y="5655945"/>
                </a:lnTo>
                <a:lnTo>
                  <a:pt x="7021195" y="5674995"/>
                </a:lnTo>
                <a:close/>
              </a:path>
              <a:path w="11280140" h="5674995">
                <a:moveTo>
                  <a:pt x="6983095" y="5674995"/>
                </a:moveTo>
                <a:lnTo>
                  <a:pt x="6964045" y="5674995"/>
                </a:lnTo>
                <a:lnTo>
                  <a:pt x="6964045" y="5655945"/>
                </a:lnTo>
                <a:lnTo>
                  <a:pt x="6983095" y="5655945"/>
                </a:lnTo>
                <a:lnTo>
                  <a:pt x="6983095" y="5674995"/>
                </a:lnTo>
                <a:close/>
              </a:path>
              <a:path w="11280140" h="5674995">
                <a:moveTo>
                  <a:pt x="6944995" y="5674995"/>
                </a:moveTo>
                <a:lnTo>
                  <a:pt x="6925945" y="5674995"/>
                </a:lnTo>
                <a:lnTo>
                  <a:pt x="6925945" y="5655945"/>
                </a:lnTo>
                <a:lnTo>
                  <a:pt x="6944995" y="5655945"/>
                </a:lnTo>
                <a:lnTo>
                  <a:pt x="6944995" y="5674995"/>
                </a:lnTo>
                <a:close/>
              </a:path>
              <a:path w="11280140" h="5674995">
                <a:moveTo>
                  <a:pt x="6906895" y="5674995"/>
                </a:moveTo>
                <a:lnTo>
                  <a:pt x="6887845" y="5674995"/>
                </a:lnTo>
                <a:lnTo>
                  <a:pt x="6887845" y="5655945"/>
                </a:lnTo>
                <a:lnTo>
                  <a:pt x="6906895" y="5655945"/>
                </a:lnTo>
                <a:lnTo>
                  <a:pt x="6906895" y="5674995"/>
                </a:lnTo>
                <a:close/>
              </a:path>
              <a:path w="11280140" h="5674995">
                <a:moveTo>
                  <a:pt x="6868795" y="5674995"/>
                </a:moveTo>
                <a:lnTo>
                  <a:pt x="6849745" y="5674995"/>
                </a:lnTo>
                <a:lnTo>
                  <a:pt x="6849745" y="5655945"/>
                </a:lnTo>
                <a:lnTo>
                  <a:pt x="6868795" y="5655945"/>
                </a:lnTo>
                <a:lnTo>
                  <a:pt x="6868795" y="5674995"/>
                </a:lnTo>
                <a:close/>
              </a:path>
              <a:path w="11280140" h="5674995">
                <a:moveTo>
                  <a:pt x="6830695" y="5674995"/>
                </a:moveTo>
                <a:lnTo>
                  <a:pt x="6811645" y="5674995"/>
                </a:lnTo>
                <a:lnTo>
                  <a:pt x="6811645" y="5655945"/>
                </a:lnTo>
                <a:lnTo>
                  <a:pt x="6830695" y="5655945"/>
                </a:lnTo>
                <a:lnTo>
                  <a:pt x="6830695" y="5674995"/>
                </a:lnTo>
                <a:close/>
              </a:path>
              <a:path w="11280140" h="5674995">
                <a:moveTo>
                  <a:pt x="6792595" y="5674995"/>
                </a:moveTo>
                <a:lnTo>
                  <a:pt x="6773545" y="5674995"/>
                </a:lnTo>
                <a:lnTo>
                  <a:pt x="6773545" y="5655945"/>
                </a:lnTo>
                <a:lnTo>
                  <a:pt x="6792595" y="5655945"/>
                </a:lnTo>
                <a:lnTo>
                  <a:pt x="6792595" y="5674995"/>
                </a:lnTo>
                <a:close/>
              </a:path>
              <a:path w="11280140" h="5674995">
                <a:moveTo>
                  <a:pt x="6754495" y="5674995"/>
                </a:moveTo>
                <a:lnTo>
                  <a:pt x="6735445" y="5674995"/>
                </a:lnTo>
                <a:lnTo>
                  <a:pt x="6735445" y="5655945"/>
                </a:lnTo>
                <a:lnTo>
                  <a:pt x="6754495" y="5655945"/>
                </a:lnTo>
                <a:lnTo>
                  <a:pt x="6754495" y="5674995"/>
                </a:lnTo>
                <a:close/>
              </a:path>
              <a:path w="11280140" h="5674995">
                <a:moveTo>
                  <a:pt x="6716395" y="5674995"/>
                </a:moveTo>
                <a:lnTo>
                  <a:pt x="6697345" y="5674995"/>
                </a:lnTo>
                <a:lnTo>
                  <a:pt x="6697345" y="5655945"/>
                </a:lnTo>
                <a:lnTo>
                  <a:pt x="6716395" y="5655945"/>
                </a:lnTo>
                <a:lnTo>
                  <a:pt x="6716395" y="5674995"/>
                </a:lnTo>
                <a:close/>
              </a:path>
              <a:path w="11280140" h="5674995">
                <a:moveTo>
                  <a:pt x="6678295" y="5674995"/>
                </a:moveTo>
                <a:lnTo>
                  <a:pt x="6659245" y="5674995"/>
                </a:lnTo>
                <a:lnTo>
                  <a:pt x="6659245" y="5655945"/>
                </a:lnTo>
                <a:lnTo>
                  <a:pt x="6678295" y="5655945"/>
                </a:lnTo>
                <a:lnTo>
                  <a:pt x="6678295" y="5674995"/>
                </a:lnTo>
                <a:close/>
              </a:path>
              <a:path w="11280140" h="5674995">
                <a:moveTo>
                  <a:pt x="6640195" y="5674995"/>
                </a:moveTo>
                <a:lnTo>
                  <a:pt x="6621145" y="5674995"/>
                </a:lnTo>
                <a:lnTo>
                  <a:pt x="6621145" y="5655945"/>
                </a:lnTo>
                <a:lnTo>
                  <a:pt x="6640195" y="5655945"/>
                </a:lnTo>
                <a:lnTo>
                  <a:pt x="6640195" y="5674995"/>
                </a:lnTo>
                <a:close/>
              </a:path>
              <a:path w="11280140" h="5674995">
                <a:moveTo>
                  <a:pt x="6602095" y="5674995"/>
                </a:moveTo>
                <a:lnTo>
                  <a:pt x="6583045" y="5674995"/>
                </a:lnTo>
                <a:lnTo>
                  <a:pt x="6583045" y="5655945"/>
                </a:lnTo>
                <a:lnTo>
                  <a:pt x="6602095" y="5655945"/>
                </a:lnTo>
                <a:lnTo>
                  <a:pt x="6602095" y="5674995"/>
                </a:lnTo>
                <a:close/>
              </a:path>
              <a:path w="11280140" h="5674995">
                <a:moveTo>
                  <a:pt x="6563995" y="5674995"/>
                </a:moveTo>
                <a:lnTo>
                  <a:pt x="6544945" y="5674995"/>
                </a:lnTo>
                <a:lnTo>
                  <a:pt x="6544945" y="5655945"/>
                </a:lnTo>
                <a:lnTo>
                  <a:pt x="6563995" y="5655945"/>
                </a:lnTo>
                <a:lnTo>
                  <a:pt x="6563995" y="5674995"/>
                </a:lnTo>
                <a:close/>
              </a:path>
              <a:path w="11280140" h="5674995">
                <a:moveTo>
                  <a:pt x="6525895" y="5674995"/>
                </a:moveTo>
                <a:lnTo>
                  <a:pt x="6506845" y="5674995"/>
                </a:lnTo>
                <a:lnTo>
                  <a:pt x="6506845" y="5655945"/>
                </a:lnTo>
                <a:lnTo>
                  <a:pt x="6525895" y="5655945"/>
                </a:lnTo>
                <a:lnTo>
                  <a:pt x="6525895" y="5674995"/>
                </a:lnTo>
                <a:close/>
              </a:path>
              <a:path w="11280140" h="5674995">
                <a:moveTo>
                  <a:pt x="6487795" y="5674995"/>
                </a:moveTo>
                <a:lnTo>
                  <a:pt x="6468745" y="5674995"/>
                </a:lnTo>
                <a:lnTo>
                  <a:pt x="6468745" y="5655945"/>
                </a:lnTo>
                <a:lnTo>
                  <a:pt x="6487795" y="5655945"/>
                </a:lnTo>
                <a:lnTo>
                  <a:pt x="6487795" y="5674995"/>
                </a:lnTo>
                <a:close/>
              </a:path>
              <a:path w="11280140" h="5674995">
                <a:moveTo>
                  <a:pt x="6449695" y="5674995"/>
                </a:moveTo>
                <a:lnTo>
                  <a:pt x="6430645" y="5674995"/>
                </a:lnTo>
                <a:lnTo>
                  <a:pt x="6430645" y="5655945"/>
                </a:lnTo>
                <a:lnTo>
                  <a:pt x="6449695" y="5655945"/>
                </a:lnTo>
                <a:lnTo>
                  <a:pt x="6449695" y="5674995"/>
                </a:lnTo>
                <a:close/>
              </a:path>
              <a:path w="11280140" h="5674995">
                <a:moveTo>
                  <a:pt x="6411595" y="5674995"/>
                </a:moveTo>
                <a:lnTo>
                  <a:pt x="6392545" y="5674995"/>
                </a:lnTo>
                <a:lnTo>
                  <a:pt x="6392545" y="5655945"/>
                </a:lnTo>
                <a:lnTo>
                  <a:pt x="6411595" y="5655945"/>
                </a:lnTo>
                <a:lnTo>
                  <a:pt x="6411595" y="5674995"/>
                </a:lnTo>
                <a:close/>
              </a:path>
              <a:path w="11280140" h="5674995">
                <a:moveTo>
                  <a:pt x="6373495" y="5674995"/>
                </a:moveTo>
                <a:lnTo>
                  <a:pt x="6354445" y="5674995"/>
                </a:lnTo>
                <a:lnTo>
                  <a:pt x="6354445" y="5655945"/>
                </a:lnTo>
                <a:lnTo>
                  <a:pt x="6373495" y="5655945"/>
                </a:lnTo>
                <a:lnTo>
                  <a:pt x="6373495" y="5674995"/>
                </a:lnTo>
                <a:close/>
              </a:path>
              <a:path w="11280140" h="5674995">
                <a:moveTo>
                  <a:pt x="6335395" y="5674995"/>
                </a:moveTo>
                <a:lnTo>
                  <a:pt x="6316345" y="5674995"/>
                </a:lnTo>
                <a:lnTo>
                  <a:pt x="6316345" y="5655945"/>
                </a:lnTo>
                <a:lnTo>
                  <a:pt x="6335395" y="5655945"/>
                </a:lnTo>
                <a:lnTo>
                  <a:pt x="6335395" y="5674995"/>
                </a:lnTo>
                <a:close/>
              </a:path>
              <a:path w="11280140" h="5674995">
                <a:moveTo>
                  <a:pt x="6297295" y="5674995"/>
                </a:moveTo>
                <a:lnTo>
                  <a:pt x="6278245" y="5674995"/>
                </a:lnTo>
                <a:lnTo>
                  <a:pt x="6278245" y="5655945"/>
                </a:lnTo>
                <a:lnTo>
                  <a:pt x="6297295" y="5655945"/>
                </a:lnTo>
                <a:lnTo>
                  <a:pt x="6297295" y="5674995"/>
                </a:lnTo>
                <a:close/>
              </a:path>
              <a:path w="11280140" h="5674995">
                <a:moveTo>
                  <a:pt x="6259195" y="5674995"/>
                </a:moveTo>
                <a:lnTo>
                  <a:pt x="6240145" y="5674995"/>
                </a:lnTo>
                <a:lnTo>
                  <a:pt x="6240145" y="5655945"/>
                </a:lnTo>
                <a:lnTo>
                  <a:pt x="6259195" y="5655945"/>
                </a:lnTo>
                <a:lnTo>
                  <a:pt x="6259195" y="5674995"/>
                </a:lnTo>
                <a:close/>
              </a:path>
              <a:path w="11280140" h="5674995">
                <a:moveTo>
                  <a:pt x="6221095" y="5674995"/>
                </a:moveTo>
                <a:lnTo>
                  <a:pt x="6202045" y="5674995"/>
                </a:lnTo>
                <a:lnTo>
                  <a:pt x="6202045" y="5655945"/>
                </a:lnTo>
                <a:lnTo>
                  <a:pt x="6221095" y="5655945"/>
                </a:lnTo>
                <a:lnTo>
                  <a:pt x="6221095" y="5674995"/>
                </a:lnTo>
                <a:close/>
              </a:path>
              <a:path w="11280140" h="5674995">
                <a:moveTo>
                  <a:pt x="6182995" y="5674995"/>
                </a:moveTo>
                <a:lnTo>
                  <a:pt x="6163945" y="5674995"/>
                </a:lnTo>
                <a:lnTo>
                  <a:pt x="6163945" y="5655945"/>
                </a:lnTo>
                <a:lnTo>
                  <a:pt x="6182995" y="5655945"/>
                </a:lnTo>
                <a:lnTo>
                  <a:pt x="6182995" y="5674995"/>
                </a:lnTo>
                <a:close/>
              </a:path>
              <a:path w="11280140" h="5674995">
                <a:moveTo>
                  <a:pt x="6144895" y="5674995"/>
                </a:moveTo>
                <a:lnTo>
                  <a:pt x="6125845" y="5674995"/>
                </a:lnTo>
                <a:lnTo>
                  <a:pt x="6125845" y="5655945"/>
                </a:lnTo>
                <a:lnTo>
                  <a:pt x="6144895" y="5655945"/>
                </a:lnTo>
                <a:lnTo>
                  <a:pt x="6144895" y="5674995"/>
                </a:lnTo>
                <a:close/>
              </a:path>
              <a:path w="11280140" h="5674995">
                <a:moveTo>
                  <a:pt x="6106795" y="5674995"/>
                </a:moveTo>
                <a:lnTo>
                  <a:pt x="6087745" y="5674995"/>
                </a:lnTo>
                <a:lnTo>
                  <a:pt x="6087745" y="5655945"/>
                </a:lnTo>
                <a:lnTo>
                  <a:pt x="6106795" y="5655945"/>
                </a:lnTo>
                <a:lnTo>
                  <a:pt x="6106795" y="5674995"/>
                </a:lnTo>
                <a:close/>
              </a:path>
              <a:path w="11280140" h="5674995">
                <a:moveTo>
                  <a:pt x="6068695" y="5674995"/>
                </a:moveTo>
                <a:lnTo>
                  <a:pt x="6049645" y="5674995"/>
                </a:lnTo>
                <a:lnTo>
                  <a:pt x="6049645" y="5655945"/>
                </a:lnTo>
                <a:lnTo>
                  <a:pt x="6068695" y="5655945"/>
                </a:lnTo>
                <a:lnTo>
                  <a:pt x="6068695" y="5674995"/>
                </a:lnTo>
                <a:close/>
              </a:path>
              <a:path w="11280140" h="5674995">
                <a:moveTo>
                  <a:pt x="6030595" y="5674995"/>
                </a:moveTo>
                <a:lnTo>
                  <a:pt x="6011545" y="5674995"/>
                </a:lnTo>
                <a:lnTo>
                  <a:pt x="6011545" y="5655945"/>
                </a:lnTo>
                <a:lnTo>
                  <a:pt x="6030595" y="5655945"/>
                </a:lnTo>
                <a:lnTo>
                  <a:pt x="6030595" y="5674995"/>
                </a:lnTo>
                <a:close/>
              </a:path>
              <a:path w="11280140" h="5674995">
                <a:moveTo>
                  <a:pt x="5992495" y="5674995"/>
                </a:moveTo>
                <a:lnTo>
                  <a:pt x="5973445" y="5674995"/>
                </a:lnTo>
                <a:lnTo>
                  <a:pt x="5973445" y="5655945"/>
                </a:lnTo>
                <a:lnTo>
                  <a:pt x="5992495" y="5655945"/>
                </a:lnTo>
                <a:lnTo>
                  <a:pt x="5992495" y="5674995"/>
                </a:lnTo>
                <a:close/>
              </a:path>
              <a:path w="11280140" h="5674995">
                <a:moveTo>
                  <a:pt x="5954395" y="5674995"/>
                </a:moveTo>
                <a:lnTo>
                  <a:pt x="5935345" y="5674995"/>
                </a:lnTo>
                <a:lnTo>
                  <a:pt x="5935345" y="5655945"/>
                </a:lnTo>
                <a:lnTo>
                  <a:pt x="5954395" y="5655945"/>
                </a:lnTo>
                <a:lnTo>
                  <a:pt x="5954395" y="5674995"/>
                </a:lnTo>
                <a:close/>
              </a:path>
              <a:path w="11280140" h="5674995">
                <a:moveTo>
                  <a:pt x="5916295" y="5674995"/>
                </a:moveTo>
                <a:lnTo>
                  <a:pt x="5897245" y="5674995"/>
                </a:lnTo>
                <a:lnTo>
                  <a:pt x="5897245" y="5655945"/>
                </a:lnTo>
                <a:lnTo>
                  <a:pt x="5916295" y="5655945"/>
                </a:lnTo>
                <a:lnTo>
                  <a:pt x="5916295" y="5674995"/>
                </a:lnTo>
                <a:close/>
              </a:path>
              <a:path w="11280140" h="5674995">
                <a:moveTo>
                  <a:pt x="5878195" y="5674995"/>
                </a:moveTo>
                <a:lnTo>
                  <a:pt x="5859145" y="5674995"/>
                </a:lnTo>
                <a:lnTo>
                  <a:pt x="5859145" y="5655945"/>
                </a:lnTo>
                <a:lnTo>
                  <a:pt x="5878195" y="5655945"/>
                </a:lnTo>
                <a:lnTo>
                  <a:pt x="5878195" y="5674995"/>
                </a:lnTo>
                <a:close/>
              </a:path>
              <a:path w="11280140" h="5674995">
                <a:moveTo>
                  <a:pt x="5840095" y="5674995"/>
                </a:moveTo>
                <a:lnTo>
                  <a:pt x="5821045" y="5674995"/>
                </a:lnTo>
                <a:lnTo>
                  <a:pt x="5821045" y="5655945"/>
                </a:lnTo>
                <a:lnTo>
                  <a:pt x="5840095" y="5655945"/>
                </a:lnTo>
                <a:lnTo>
                  <a:pt x="5840095" y="5674995"/>
                </a:lnTo>
                <a:close/>
              </a:path>
              <a:path w="11280140" h="5674995">
                <a:moveTo>
                  <a:pt x="5801995" y="5674995"/>
                </a:moveTo>
                <a:lnTo>
                  <a:pt x="5782945" y="5674995"/>
                </a:lnTo>
                <a:lnTo>
                  <a:pt x="5782945" y="5655945"/>
                </a:lnTo>
                <a:lnTo>
                  <a:pt x="5801995" y="5655945"/>
                </a:lnTo>
                <a:lnTo>
                  <a:pt x="5801995" y="5674995"/>
                </a:lnTo>
                <a:close/>
              </a:path>
              <a:path w="11280140" h="5674995">
                <a:moveTo>
                  <a:pt x="5763895" y="5674995"/>
                </a:moveTo>
                <a:lnTo>
                  <a:pt x="5744845" y="5674995"/>
                </a:lnTo>
                <a:lnTo>
                  <a:pt x="5744845" y="5655945"/>
                </a:lnTo>
                <a:lnTo>
                  <a:pt x="5763895" y="5655945"/>
                </a:lnTo>
                <a:lnTo>
                  <a:pt x="5763895" y="5674995"/>
                </a:lnTo>
                <a:close/>
              </a:path>
              <a:path w="11280140" h="5674995">
                <a:moveTo>
                  <a:pt x="5725795" y="5674995"/>
                </a:moveTo>
                <a:lnTo>
                  <a:pt x="5706745" y="5674995"/>
                </a:lnTo>
                <a:lnTo>
                  <a:pt x="5706745" y="5655945"/>
                </a:lnTo>
                <a:lnTo>
                  <a:pt x="5725795" y="5655945"/>
                </a:lnTo>
                <a:lnTo>
                  <a:pt x="5725795" y="5674995"/>
                </a:lnTo>
                <a:close/>
              </a:path>
              <a:path w="11280140" h="5674995">
                <a:moveTo>
                  <a:pt x="5687695" y="5674995"/>
                </a:moveTo>
                <a:lnTo>
                  <a:pt x="5668645" y="5674995"/>
                </a:lnTo>
                <a:lnTo>
                  <a:pt x="5668645" y="5655945"/>
                </a:lnTo>
                <a:lnTo>
                  <a:pt x="5687695" y="5655945"/>
                </a:lnTo>
                <a:lnTo>
                  <a:pt x="5687695" y="5674995"/>
                </a:lnTo>
                <a:close/>
              </a:path>
              <a:path w="11280140" h="5674995">
                <a:moveTo>
                  <a:pt x="5649595" y="5674995"/>
                </a:moveTo>
                <a:lnTo>
                  <a:pt x="5630545" y="5674995"/>
                </a:lnTo>
                <a:lnTo>
                  <a:pt x="5630545" y="5655945"/>
                </a:lnTo>
                <a:lnTo>
                  <a:pt x="5649595" y="5655945"/>
                </a:lnTo>
                <a:lnTo>
                  <a:pt x="5649595" y="5674995"/>
                </a:lnTo>
                <a:close/>
              </a:path>
              <a:path w="11280140" h="5674995">
                <a:moveTo>
                  <a:pt x="5611495" y="5674995"/>
                </a:moveTo>
                <a:lnTo>
                  <a:pt x="5592445" y="5674995"/>
                </a:lnTo>
                <a:lnTo>
                  <a:pt x="5592445" y="5655945"/>
                </a:lnTo>
                <a:lnTo>
                  <a:pt x="5611495" y="5655945"/>
                </a:lnTo>
                <a:lnTo>
                  <a:pt x="5611495" y="5674995"/>
                </a:lnTo>
                <a:close/>
              </a:path>
              <a:path w="11280140" h="5674995">
                <a:moveTo>
                  <a:pt x="5573395" y="5674995"/>
                </a:moveTo>
                <a:lnTo>
                  <a:pt x="5554345" y="5674995"/>
                </a:lnTo>
                <a:lnTo>
                  <a:pt x="5554345" y="5655945"/>
                </a:lnTo>
                <a:lnTo>
                  <a:pt x="5573395" y="5655945"/>
                </a:lnTo>
                <a:lnTo>
                  <a:pt x="5573395" y="5674995"/>
                </a:lnTo>
                <a:close/>
              </a:path>
              <a:path w="11280140" h="5674995">
                <a:moveTo>
                  <a:pt x="5535295" y="5674995"/>
                </a:moveTo>
                <a:lnTo>
                  <a:pt x="5516245" y="5674995"/>
                </a:lnTo>
                <a:lnTo>
                  <a:pt x="5516245" y="5655945"/>
                </a:lnTo>
                <a:lnTo>
                  <a:pt x="5535295" y="5655945"/>
                </a:lnTo>
                <a:lnTo>
                  <a:pt x="5535295" y="5674995"/>
                </a:lnTo>
                <a:close/>
              </a:path>
              <a:path w="11280140" h="5674995">
                <a:moveTo>
                  <a:pt x="5497195" y="5674995"/>
                </a:moveTo>
                <a:lnTo>
                  <a:pt x="5478145" y="5674995"/>
                </a:lnTo>
                <a:lnTo>
                  <a:pt x="5478145" y="5655945"/>
                </a:lnTo>
                <a:lnTo>
                  <a:pt x="5497195" y="5655945"/>
                </a:lnTo>
                <a:lnTo>
                  <a:pt x="5497195" y="5674995"/>
                </a:lnTo>
                <a:close/>
              </a:path>
              <a:path w="11280140" h="5674995">
                <a:moveTo>
                  <a:pt x="5459095" y="5674995"/>
                </a:moveTo>
                <a:lnTo>
                  <a:pt x="5440045" y="5674995"/>
                </a:lnTo>
                <a:lnTo>
                  <a:pt x="5440045" y="5655945"/>
                </a:lnTo>
                <a:lnTo>
                  <a:pt x="5459095" y="5655945"/>
                </a:lnTo>
                <a:lnTo>
                  <a:pt x="5459095" y="5674995"/>
                </a:lnTo>
                <a:close/>
              </a:path>
              <a:path w="11280140" h="5674995">
                <a:moveTo>
                  <a:pt x="5420995" y="5674995"/>
                </a:moveTo>
                <a:lnTo>
                  <a:pt x="5401945" y="5674995"/>
                </a:lnTo>
                <a:lnTo>
                  <a:pt x="5401945" y="5655945"/>
                </a:lnTo>
                <a:lnTo>
                  <a:pt x="5420995" y="5655945"/>
                </a:lnTo>
                <a:lnTo>
                  <a:pt x="5420995" y="5674995"/>
                </a:lnTo>
                <a:close/>
              </a:path>
              <a:path w="11280140" h="5674995">
                <a:moveTo>
                  <a:pt x="5382895" y="5674995"/>
                </a:moveTo>
                <a:lnTo>
                  <a:pt x="5363845" y="5674995"/>
                </a:lnTo>
                <a:lnTo>
                  <a:pt x="5363845" y="5655945"/>
                </a:lnTo>
                <a:lnTo>
                  <a:pt x="5382895" y="5655945"/>
                </a:lnTo>
                <a:lnTo>
                  <a:pt x="5382895" y="5674995"/>
                </a:lnTo>
                <a:close/>
              </a:path>
              <a:path w="11280140" h="5674995">
                <a:moveTo>
                  <a:pt x="5344795" y="5674995"/>
                </a:moveTo>
                <a:lnTo>
                  <a:pt x="5325745" y="5674995"/>
                </a:lnTo>
                <a:lnTo>
                  <a:pt x="5325745" y="5655945"/>
                </a:lnTo>
                <a:lnTo>
                  <a:pt x="5344795" y="5655945"/>
                </a:lnTo>
                <a:lnTo>
                  <a:pt x="5344795" y="5674995"/>
                </a:lnTo>
                <a:close/>
              </a:path>
              <a:path w="11280140" h="5674995">
                <a:moveTo>
                  <a:pt x="5306695" y="5674995"/>
                </a:moveTo>
                <a:lnTo>
                  <a:pt x="5287645" y="5674995"/>
                </a:lnTo>
                <a:lnTo>
                  <a:pt x="5287645" y="5655945"/>
                </a:lnTo>
                <a:lnTo>
                  <a:pt x="5306695" y="5655945"/>
                </a:lnTo>
                <a:lnTo>
                  <a:pt x="5306695" y="5674995"/>
                </a:lnTo>
                <a:close/>
              </a:path>
              <a:path w="11280140" h="5674995">
                <a:moveTo>
                  <a:pt x="5268595" y="5674995"/>
                </a:moveTo>
                <a:lnTo>
                  <a:pt x="5249545" y="5674995"/>
                </a:lnTo>
                <a:lnTo>
                  <a:pt x="5249545" y="5655945"/>
                </a:lnTo>
                <a:lnTo>
                  <a:pt x="5268595" y="5655945"/>
                </a:lnTo>
                <a:lnTo>
                  <a:pt x="5268595" y="5674995"/>
                </a:lnTo>
                <a:close/>
              </a:path>
              <a:path w="11280140" h="5674995">
                <a:moveTo>
                  <a:pt x="5230495" y="5674995"/>
                </a:moveTo>
                <a:lnTo>
                  <a:pt x="5211445" y="5674995"/>
                </a:lnTo>
                <a:lnTo>
                  <a:pt x="5211445" y="5655945"/>
                </a:lnTo>
                <a:lnTo>
                  <a:pt x="5230495" y="5655945"/>
                </a:lnTo>
                <a:lnTo>
                  <a:pt x="5230495" y="5674995"/>
                </a:lnTo>
                <a:close/>
              </a:path>
              <a:path w="11280140" h="5674995">
                <a:moveTo>
                  <a:pt x="5192395" y="5674995"/>
                </a:moveTo>
                <a:lnTo>
                  <a:pt x="5173345" y="5674995"/>
                </a:lnTo>
                <a:lnTo>
                  <a:pt x="5173345" y="5655945"/>
                </a:lnTo>
                <a:lnTo>
                  <a:pt x="5192395" y="5655945"/>
                </a:lnTo>
                <a:lnTo>
                  <a:pt x="5192395" y="5674995"/>
                </a:lnTo>
                <a:close/>
              </a:path>
              <a:path w="11280140" h="5674995">
                <a:moveTo>
                  <a:pt x="5154295" y="5674995"/>
                </a:moveTo>
                <a:lnTo>
                  <a:pt x="5135245" y="5674995"/>
                </a:lnTo>
                <a:lnTo>
                  <a:pt x="5135245" y="5655945"/>
                </a:lnTo>
                <a:lnTo>
                  <a:pt x="5154295" y="5655945"/>
                </a:lnTo>
                <a:lnTo>
                  <a:pt x="5154295" y="5674995"/>
                </a:lnTo>
                <a:close/>
              </a:path>
              <a:path w="11280140" h="5674995">
                <a:moveTo>
                  <a:pt x="5116195" y="5674995"/>
                </a:moveTo>
                <a:lnTo>
                  <a:pt x="5097145" y="5674995"/>
                </a:lnTo>
                <a:lnTo>
                  <a:pt x="5097145" y="5655945"/>
                </a:lnTo>
                <a:lnTo>
                  <a:pt x="5116195" y="5655945"/>
                </a:lnTo>
                <a:lnTo>
                  <a:pt x="5116195" y="5674995"/>
                </a:lnTo>
                <a:close/>
              </a:path>
              <a:path w="11280140" h="5674995">
                <a:moveTo>
                  <a:pt x="5078095" y="5674995"/>
                </a:moveTo>
                <a:lnTo>
                  <a:pt x="5059045" y="5674995"/>
                </a:lnTo>
                <a:lnTo>
                  <a:pt x="5059045" y="5655945"/>
                </a:lnTo>
                <a:lnTo>
                  <a:pt x="5078095" y="5655945"/>
                </a:lnTo>
                <a:lnTo>
                  <a:pt x="5078095" y="5674995"/>
                </a:lnTo>
                <a:close/>
              </a:path>
              <a:path w="11280140" h="5674995">
                <a:moveTo>
                  <a:pt x="5039995" y="5674995"/>
                </a:moveTo>
                <a:lnTo>
                  <a:pt x="5020945" y="5674995"/>
                </a:lnTo>
                <a:lnTo>
                  <a:pt x="5020945" y="5655945"/>
                </a:lnTo>
                <a:lnTo>
                  <a:pt x="5039995" y="5655945"/>
                </a:lnTo>
                <a:lnTo>
                  <a:pt x="5039995" y="5674995"/>
                </a:lnTo>
                <a:close/>
              </a:path>
              <a:path w="11280140" h="5674995">
                <a:moveTo>
                  <a:pt x="5001895" y="5674995"/>
                </a:moveTo>
                <a:lnTo>
                  <a:pt x="4982845" y="5674995"/>
                </a:lnTo>
                <a:lnTo>
                  <a:pt x="4982845" y="5655945"/>
                </a:lnTo>
                <a:lnTo>
                  <a:pt x="5001895" y="5655945"/>
                </a:lnTo>
                <a:lnTo>
                  <a:pt x="5001895" y="5674995"/>
                </a:lnTo>
                <a:close/>
              </a:path>
              <a:path w="11280140" h="5674995">
                <a:moveTo>
                  <a:pt x="4963795" y="5674995"/>
                </a:moveTo>
                <a:lnTo>
                  <a:pt x="4944745" y="5674995"/>
                </a:lnTo>
                <a:lnTo>
                  <a:pt x="4944745" y="5655945"/>
                </a:lnTo>
                <a:lnTo>
                  <a:pt x="4963795" y="5655945"/>
                </a:lnTo>
                <a:lnTo>
                  <a:pt x="4963795" y="5674995"/>
                </a:lnTo>
                <a:close/>
              </a:path>
              <a:path w="11280140" h="5674995">
                <a:moveTo>
                  <a:pt x="4925695" y="5674995"/>
                </a:moveTo>
                <a:lnTo>
                  <a:pt x="4906645" y="5674995"/>
                </a:lnTo>
                <a:lnTo>
                  <a:pt x="4906645" y="5655945"/>
                </a:lnTo>
                <a:lnTo>
                  <a:pt x="4925695" y="5655945"/>
                </a:lnTo>
                <a:lnTo>
                  <a:pt x="4925695" y="5674995"/>
                </a:lnTo>
                <a:close/>
              </a:path>
              <a:path w="11280140" h="5674995">
                <a:moveTo>
                  <a:pt x="4887595" y="5674995"/>
                </a:moveTo>
                <a:lnTo>
                  <a:pt x="4868545" y="5674995"/>
                </a:lnTo>
                <a:lnTo>
                  <a:pt x="4868545" y="5655945"/>
                </a:lnTo>
                <a:lnTo>
                  <a:pt x="4887595" y="5655945"/>
                </a:lnTo>
                <a:lnTo>
                  <a:pt x="4887595" y="5674995"/>
                </a:lnTo>
                <a:close/>
              </a:path>
              <a:path w="11280140" h="5674995">
                <a:moveTo>
                  <a:pt x="4849495" y="5674995"/>
                </a:moveTo>
                <a:lnTo>
                  <a:pt x="4830445" y="5674995"/>
                </a:lnTo>
                <a:lnTo>
                  <a:pt x="4830445" y="5655945"/>
                </a:lnTo>
                <a:lnTo>
                  <a:pt x="4849495" y="5655945"/>
                </a:lnTo>
                <a:lnTo>
                  <a:pt x="4849495" y="5674995"/>
                </a:lnTo>
                <a:close/>
              </a:path>
              <a:path w="11280140" h="5674995">
                <a:moveTo>
                  <a:pt x="4811395" y="5674995"/>
                </a:moveTo>
                <a:lnTo>
                  <a:pt x="4792345" y="5674995"/>
                </a:lnTo>
                <a:lnTo>
                  <a:pt x="4792345" y="5655945"/>
                </a:lnTo>
                <a:lnTo>
                  <a:pt x="4811395" y="5655945"/>
                </a:lnTo>
                <a:lnTo>
                  <a:pt x="4811395" y="5674995"/>
                </a:lnTo>
                <a:close/>
              </a:path>
              <a:path w="11280140" h="5674995">
                <a:moveTo>
                  <a:pt x="4773295" y="5674995"/>
                </a:moveTo>
                <a:lnTo>
                  <a:pt x="4754245" y="5674995"/>
                </a:lnTo>
                <a:lnTo>
                  <a:pt x="4754245" y="5655945"/>
                </a:lnTo>
                <a:lnTo>
                  <a:pt x="4773295" y="5655945"/>
                </a:lnTo>
                <a:lnTo>
                  <a:pt x="4773295" y="5674995"/>
                </a:lnTo>
                <a:close/>
              </a:path>
              <a:path w="11280140" h="5674995">
                <a:moveTo>
                  <a:pt x="4735195" y="5674995"/>
                </a:moveTo>
                <a:lnTo>
                  <a:pt x="4716145" y="5674995"/>
                </a:lnTo>
                <a:lnTo>
                  <a:pt x="4716145" y="5655945"/>
                </a:lnTo>
                <a:lnTo>
                  <a:pt x="4735195" y="5655945"/>
                </a:lnTo>
                <a:lnTo>
                  <a:pt x="4735195" y="5674995"/>
                </a:lnTo>
                <a:close/>
              </a:path>
              <a:path w="11280140" h="5674995">
                <a:moveTo>
                  <a:pt x="4697095" y="5674995"/>
                </a:moveTo>
                <a:lnTo>
                  <a:pt x="4678045" y="5674995"/>
                </a:lnTo>
                <a:lnTo>
                  <a:pt x="4678045" y="5655945"/>
                </a:lnTo>
                <a:lnTo>
                  <a:pt x="4697095" y="5655945"/>
                </a:lnTo>
                <a:lnTo>
                  <a:pt x="4697095" y="5674995"/>
                </a:lnTo>
                <a:close/>
              </a:path>
              <a:path w="11280140" h="5674995">
                <a:moveTo>
                  <a:pt x="4658995" y="5674995"/>
                </a:moveTo>
                <a:lnTo>
                  <a:pt x="4639945" y="5674995"/>
                </a:lnTo>
                <a:lnTo>
                  <a:pt x="4639945" y="5655945"/>
                </a:lnTo>
                <a:lnTo>
                  <a:pt x="4658995" y="5655945"/>
                </a:lnTo>
                <a:lnTo>
                  <a:pt x="4658995" y="5674995"/>
                </a:lnTo>
                <a:close/>
              </a:path>
              <a:path w="11280140" h="5674995">
                <a:moveTo>
                  <a:pt x="4620895" y="5674995"/>
                </a:moveTo>
                <a:lnTo>
                  <a:pt x="4601845" y="5674995"/>
                </a:lnTo>
                <a:lnTo>
                  <a:pt x="4601845" y="5655945"/>
                </a:lnTo>
                <a:lnTo>
                  <a:pt x="4620895" y="5655945"/>
                </a:lnTo>
                <a:lnTo>
                  <a:pt x="4620895" y="5674995"/>
                </a:lnTo>
                <a:close/>
              </a:path>
              <a:path w="11280140" h="5674995">
                <a:moveTo>
                  <a:pt x="4582795" y="5674995"/>
                </a:moveTo>
                <a:lnTo>
                  <a:pt x="4563745" y="5674995"/>
                </a:lnTo>
                <a:lnTo>
                  <a:pt x="4563745" y="5655945"/>
                </a:lnTo>
                <a:lnTo>
                  <a:pt x="4582795" y="5655945"/>
                </a:lnTo>
                <a:lnTo>
                  <a:pt x="4582795" y="5674995"/>
                </a:lnTo>
                <a:close/>
              </a:path>
              <a:path w="11280140" h="5674995">
                <a:moveTo>
                  <a:pt x="4544695" y="5674995"/>
                </a:moveTo>
                <a:lnTo>
                  <a:pt x="4525645" y="5674995"/>
                </a:lnTo>
                <a:lnTo>
                  <a:pt x="4525645" y="5655945"/>
                </a:lnTo>
                <a:lnTo>
                  <a:pt x="4544695" y="5655945"/>
                </a:lnTo>
                <a:lnTo>
                  <a:pt x="4544695" y="5674995"/>
                </a:lnTo>
                <a:close/>
              </a:path>
              <a:path w="11280140" h="5674995">
                <a:moveTo>
                  <a:pt x="4506595" y="5674995"/>
                </a:moveTo>
                <a:lnTo>
                  <a:pt x="4487545" y="5674995"/>
                </a:lnTo>
                <a:lnTo>
                  <a:pt x="4487545" y="5655945"/>
                </a:lnTo>
                <a:lnTo>
                  <a:pt x="4506595" y="5655945"/>
                </a:lnTo>
                <a:lnTo>
                  <a:pt x="4506595" y="5674995"/>
                </a:lnTo>
                <a:close/>
              </a:path>
              <a:path w="11280140" h="5674995">
                <a:moveTo>
                  <a:pt x="4468495" y="5674995"/>
                </a:moveTo>
                <a:lnTo>
                  <a:pt x="4449445" y="5674995"/>
                </a:lnTo>
                <a:lnTo>
                  <a:pt x="4449445" y="5655945"/>
                </a:lnTo>
                <a:lnTo>
                  <a:pt x="4468495" y="5655945"/>
                </a:lnTo>
                <a:lnTo>
                  <a:pt x="4468495" y="5674995"/>
                </a:lnTo>
                <a:close/>
              </a:path>
              <a:path w="11280140" h="5674995">
                <a:moveTo>
                  <a:pt x="4430395" y="5674995"/>
                </a:moveTo>
                <a:lnTo>
                  <a:pt x="4411345" y="5674995"/>
                </a:lnTo>
                <a:lnTo>
                  <a:pt x="4411345" y="5655945"/>
                </a:lnTo>
                <a:lnTo>
                  <a:pt x="4430395" y="5655945"/>
                </a:lnTo>
                <a:lnTo>
                  <a:pt x="4430395" y="5674995"/>
                </a:lnTo>
                <a:close/>
              </a:path>
              <a:path w="11280140" h="5674995">
                <a:moveTo>
                  <a:pt x="4392295" y="5674995"/>
                </a:moveTo>
                <a:lnTo>
                  <a:pt x="4373245" y="5674995"/>
                </a:lnTo>
                <a:lnTo>
                  <a:pt x="4373245" y="5655945"/>
                </a:lnTo>
                <a:lnTo>
                  <a:pt x="4392295" y="5655945"/>
                </a:lnTo>
                <a:lnTo>
                  <a:pt x="4392295" y="5674995"/>
                </a:lnTo>
                <a:close/>
              </a:path>
              <a:path w="11280140" h="5674995">
                <a:moveTo>
                  <a:pt x="4354195" y="5674995"/>
                </a:moveTo>
                <a:lnTo>
                  <a:pt x="4335145" y="5674995"/>
                </a:lnTo>
                <a:lnTo>
                  <a:pt x="4335145" y="5655945"/>
                </a:lnTo>
                <a:lnTo>
                  <a:pt x="4354195" y="5655945"/>
                </a:lnTo>
                <a:lnTo>
                  <a:pt x="4354195" y="5674995"/>
                </a:lnTo>
                <a:close/>
              </a:path>
              <a:path w="11280140" h="5674995">
                <a:moveTo>
                  <a:pt x="4316095" y="5674995"/>
                </a:moveTo>
                <a:lnTo>
                  <a:pt x="4297045" y="5674995"/>
                </a:lnTo>
                <a:lnTo>
                  <a:pt x="4297045" y="5655945"/>
                </a:lnTo>
                <a:lnTo>
                  <a:pt x="4316095" y="5655945"/>
                </a:lnTo>
                <a:lnTo>
                  <a:pt x="4316095" y="5674995"/>
                </a:lnTo>
                <a:close/>
              </a:path>
              <a:path w="11280140" h="5674995">
                <a:moveTo>
                  <a:pt x="4277995" y="5674995"/>
                </a:moveTo>
                <a:lnTo>
                  <a:pt x="4258945" y="5674995"/>
                </a:lnTo>
                <a:lnTo>
                  <a:pt x="4258945" y="5655945"/>
                </a:lnTo>
                <a:lnTo>
                  <a:pt x="4277995" y="5655945"/>
                </a:lnTo>
                <a:lnTo>
                  <a:pt x="4277995" y="5674995"/>
                </a:lnTo>
                <a:close/>
              </a:path>
              <a:path w="11280140" h="5674995">
                <a:moveTo>
                  <a:pt x="4239895" y="5674995"/>
                </a:moveTo>
                <a:lnTo>
                  <a:pt x="4220845" y="5674995"/>
                </a:lnTo>
                <a:lnTo>
                  <a:pt x="4220845" y="5655945"/>
                </a:lnTo>
                <a:lnTo>
                  <a:pt x="4239895" y="5655945"/>
                </a:lnTo>
                <a:lnTo>
                  <a:pt x="4239895" y="5674995"/>
                </a:lnTo>
                <a:close/>
              </a:path>
              <a:path w="11280140" h="5674995">
                <a:moveTo>
                  <a:pt x="4201795" y="5674995"/>
                </a:moveTo>
                <a:lnTo>
                  <a:pt x="4182744" y="5674995"/>
                </a:lnTo>
                <a:lnTo>
                  <a:pt x="4182744" y="5655945"/>
                </a:lnTo>
                <a:lnTo>
                  <a:pt x="4201795" y="5655945"/>
                </a:lnTo>
                <a:lnTo>
                  <a:pt x="4201795" y="5674995"/>
                </a:lnTo>
                <a:close/>
              </a:path>
              <a:path w="11280140" h="5674995">
                <a:moveTo>
                  <a:pt x="4163694" y="5674995"/>
                </a:moveTo>
                <a:lnTo>
                  <a:pt x="4144644" y="5674995"/>
                </a:lnTo>
                <a:lnTo>
                  <a:pt x="4144644" y="5655945"/>
                </a:lnTo>
                <a:lnTo>
                  <a:pt x="4163694" y="5655945"/>
                </a:lnTo>
                <a:lnTo>
                  <a:pt x="4163694" y="5674995"/>
                </a:lnTo>
                <a:close/>
              </a:path>
              <a:path w="11280140" h="5674995">
                <a:moveTo>
                  <a:pt x="4125594" y="5674995"/>
                </a:moveTo>
                <a:lnTo>
                  <a:pt x="4106544" y="5674995"/>
                </a:lnTo>
                <a:lnTo>
                  <a:pt x="4106544" y="5655945"/>
                </a:lnTo>
                <a:lnTo>
                  <a:pt x="4125594" y="5655945"/>
                </a:lnTo>
                <a:lnTo>
                  <a:pt x="4125594" y="5674995"/>
                </a:lnTo>
                <a:close/>
              </a:path>
              <a:path w="11280140" h="5674995">
                <a:moveTo>
                  <a:pt x="4087494" y="5674995"/>
                </a:moveTo>
                <a:lnTo>
                  <a:pt x="4068444" y="5674995"/>
                </a:lnTo>
                <a:lnTo>
                  <a:pt x="4068444" y="5655945"/>
                </a:lnTo>
                <a:lnTo>
                  <a:pt x="4087494" y="5655945"/>
                </a:lnTo>
                <a:lnTo>
                  <a:pt x="4087494" y="5674995"/>
                </a:lnTo>
                <a:close/>
              </a:path>
              <a:path w="11280140" h="5674995">
                <a:moveTo>
                  <a:pt x="4049394" y="5674995"/>
                </a:moveTo>
                <a:lnTo>
                  <a:pt x="4030344" y="5674995"/>
                </a:lnTo>
                <a:lnTo>
                  <a:pt x="4030344" y="5655945"/>
                </a:lnTo>
                <a:lnTo>
                  <a:pt x="4049394" y="5655945"/>
                </a:lnTo>
                <a:lnTo>
                  <a:pt x="4049394" y="5674995"/>
                </a:lnTo>
                <a:close/>
              </a:path>
              <a:path w="11280140" h="5674995">
                <a:moveTo>
                  <a:pt x="4011294" y="5674995"/>
                </a:moveTo>
                <a:lnTo>
                  <a:pt x="3992244" y="5674995"/>
                </a:lnTo>
                <a:lnTo>
                  <a:pt x="3992244" y="5655945"/>
                </a:lnTo>
                <a:lnTo>
                  <a:pt x="4011294" y="5655945"/>
                </a:lnTo>
                <a:lnTo>
                  <a:pt x="4011294" y="5674995"/>
                </a:lnTo>
                <a:close/>
              </a:path>
              <a:path w="11280140" h="5674995">
                <a:moveTo>
                  <a:pt x="3973194" y="5674995"/>
                </a:moveTo>
                <a:lnTo>
                  <a:pt x="3954144" y="5674995"/>
                </a:lnTo>
                <a:lnTo>
                  <a:pt x="3954144" y="5655945"/>
                </a:lnTo>
                <a:lnTo>
                  <a:pt x="3973194" y="5655945"/>
                </a:lnTo>
                <a:lnTo>
                  <a:pt x="3973194" y="5674995"/>
                </a:lnTo>
                <a:close/>
              </a:path>
              <a:path w="11280140" h="5674995">
                <a:moveTo>
                  <a:pt x="3935094" y="5674995"/>
                </a:moveTo>
                <a:lnTo>
                  <a:pt x="3916044" y="5674995"/>
                </a:lnTo>
                <a:lnTo>
                  <a:pt x="3916044" y="5655945"/>
                </a:lnTo>
                <a:lnTo>
                  <a:pt x="3935094" y="5655945"/>
                </a:lnTo>
                <a:lnTo>
                  <a:pt x="3935094" y="5674995"/>
                </a:lnTo>
                <a:close/>
              </a:path>
              <a:path w="11280140" h="5674995">
                <a:moveTo>
                  <a:pt x="3896994" y="5674995"/>
                </a:moveTo>
                <a:lnTo>
                  <a:pt x="3877944" y="5674995"/>
                </a:lnTo>
                <a:lnTo>
                  <a:pt x="3877944" y="5655945"/>
                </a:lnTo>
                <a:lnTo>
                  <a:pt x="3896994" y="5655945"/>
                </a:lnTo>
                <a:lnTo>
                  <a:pt x="3896994" y="5674995"/>
                </a:lnTo>
                <a:close/>
              </a:path>
              <a:path w="11280140" h="5674995">
                <a:moveTo>
                  <a:pt x="3858894" y="5674995"/>
                </a:moveTo>
                <a:lnTo>
                  <a:pt x="3839844" y="5674995"/>
                </a:lnTo>
                <a:lnTo>
                  <a:pt x="3839844" y="5655945"/>
                </a:lnTo>
                <a:lnTo>
                  <a:pt x="3858894" y="5655945"/>
                </a:lnTo>
                <a:lnTo>
                  <a:pt x="3858894" y="5674995"/>
                </a:lnTo>
                <a:close/>
              </a:path>
              <a:path w="11280140" h="5674995">
                <a:moveTo>
                  <a:pt x="3820794" y="5674995"/>
                </a:moveTo>
                <a:lnTo>
                  <a:pt x="3801744" y="5674995"/>
                </a:lnTo>
                <a:lnTo>
                  <a:pt x="3801744" y="5655945"/>
                </a:lnTo>
                <a:lnTo>
                  <a:pt x="3820794" y="5655945"/>
                </a:lnTo>
                <a:lnTo>
                  <a:pt x="3820794" y="5674995"/>
                </a:lnTo>
                <a:close/>
              </a:path>
              <a:path w="11280140" h="5674995">
                <a:moveTo>
                  <a:pt x="3782694" y="5674995"/>
                </a:moveTo>
                <a:lnTo>
                  <a:pt x="3763644" y="5674995"/>
                </a:lnTo>
                <a:lnTo>
                  <a:pt x="3763644" y="5655945"/>
                </a:lnTo>
                <a:lnTo>
                  <a:pt x="3782694" y="5655945"/>
                </a:lnTo>
                <a:lnTo>
                  <a:pt x="3782694" y="5674995"/>
                </a:lnTo>
                <a:close/>
              </a:path>
              <a:path w="11280140" h="5674995">
                <a:moveTo>
                  <a:pt x="3744594" y="5674995"/>
                </a:moveTo>
                <a:lnTo>
                  <a:pt x="3725544" y="5674995"/>
                </a:lnTo>
                <a:lnTo>
                  <a:pt x="3725544" y="5655945"/>
                </a:lnTo>
                <a:lnTo>
                  <a:pt x="3744594" y="5655945"/>
                </a:lnTo>
                <a:lnTo>
                  <a:pt x="3744594" y="5674995"/>
                </a:lnTo>
                <a:close/>
              </a:path>
              <a:path w="11280140" h="5674995">
                <a:moveTo>
                  <a:pt x="3706494" y="5674995"/>
                </a:moveTo>
                <a:lnTo>
                  <a:pt x="3687444" y="5674995"/>
                </a:lnTo>
                <a:lnTo>
                  <a:pt x="3687444" y="5655945"/>
                </a:lnTo>
                <a:lnTo>
                  <a:pt x="3706494" y="5655945"/>
                </a:lnTo>
                <a:lnTo>
                  <a:pt x="3706494" y="5674995"/>
                </a:lnTo>
                <a:close/>
              </a:path>
              <a:path w="11280140" h="5674995">
                <a:moveTo>
                  <a:pt x="3668394" y="5674995"/>
                </a:moveTo>
                <a:lnTo>
                  <a:pt x="3649344" y="5674995"/>
                </a:lnTo>
                <a:lnTo>
                  <a:pt x="3649344" y="5655945"/>
                </a:lnTo>
                <a:lnTo>
                  <a:pt x="3668394" y="5655945"/>
                </a:lnTo>
                <a:lnTo>
                  <a:pt x="3668394" y="5674995"/>
                </a:lnTo>
                <a:close/>
              </a:path>
              <a:path w="11280140" h="5674995">
                <a:moveTo>
                  <a:pt x="3630294" y="5674995"/>
                </a:moveTo>
                <a:lnTo>
                  <a:pt x="3611244" y="5674995"/>
                </a:lnTo>
                <a:lnTo>
                  <a:pt x="3611244" y="5655945"/>
                </a:lnTo>
                <a:lnTo>
                  <a:pt x="3630294" y="5655945"/>
                </a:lnTo>
                <a:lnTo>
                  <a:pt x="3630294" y="5674995"/>
                </a:lnTo>
                <a:close/>
              </a:path>
              <a:path w="11280140" h="5674995">
                <a:moveTo>
                  <a:pt x="3592194" y="5674995"/>
                </a:moveTo>
                <a:lnTo>
                  <a:pt x="3573144" y="5674995"/>
                </a:lnTo>
                <a:lnTo>
                  <a:pt x="3573144" y="5655945"/>
                </a:lnTo>
                <a:lnTo>
                  <a:pt x="3592194" y="5655945"/>
                </a:lnTo>
                <a:lnTo>
                  <a:pt x="3592194" y="5674995"/>
                </a:lnTo>
                <a:close/>
              </a:path>
              <a:path w="11280140" h="5674995">
                <a:moveTo>
                  <a:pt x="3554094" y="5674995"/>
                </a:moveTo>
                <a:lnTo>
                  <a:pt x="3535044" y="5674995"/>
                </a:lnTo>
                <a:lnTo>
                  <a:pt x="3535044" y="5655945"/>
                </a:lnTo>
                <a:lnTo>
                  <a:pt x="3554094" y="5655945"/>
                </a:lnTo>
                <a:lnTo>
                  <a:pt x="3554094" y="5674995"/>
                </a:lnTo>
                <a:close/>
              </a:path>
              <a:path w="11280140" h="5674995">
                <a:moveTo>
                  <a:pt x="3515994" y="5674995"/>
                </a:moveTo>
                <a:lnTo>
                  <a:pt x="3496944" y="5674995"/>
                </a:lnTo>
                <a:lnTo>
                  <a:pt x="3496944" y="5655945"/>
                </a:lnTo>
                <a:lnTo>
                  <a:pt x="3515994" y="5655945"/>
                </a:lnTo>
                <a:lnTo>
                  <a:pt x="3515994" y="5674995"/>
                </a:lnTo>
                <a:close/>
              </a:path>
              <a:path w="11280140" h="5674995">
                <a:moveTo>
                  <a:pt x="3477894" y="5674995"/>
                </a:moveTo>
                <a:lnTo>
                  <a:pt x="3458844" y="5674995"/>
                </a:lnTo>
                <a:lnTo>
                  <a:pt x="3458844" y="5655945"/>
                </a:lnTo>
                <a:lnTo>
                  <a:pt x="3477894" y="5655945"/>
                </a:lnTo>
                <a:lnTo>
                  <a:pt x="3477894" y="5674995"/>
                </a:lnTo>
                <a:close/>
              </a:path>
              <a:path w="11280140" h="5674995">
                <a:moveTo>
                  <a:pt x="3439794" y="5674995"/>
                </a:moveTo>
                <a:lnTo>
                  <a:pt x="3420744" y="5674995"/>
                </a:lnTo>
                <a:lnTo>
                  <a:pt x="3420744" y="5655945"/>
                </a:lnTo>
                <a:lnTo>
                  <a:pt x="3439794" y="5655945"/>
                </a:lnTo>
                <a:lnTo>
                  <a:pt x="3439794" y="5674995"/>
                </a:lnTo>
                <a:close/>
              </a:path>
              <a:path w="11280140" h="5674995">
                <a:moveTo>
                  <a:pt x="3401694" y="5674995"/>
                </a:moveTo>
                <a:lnTo>
                  <a:pt x="3382644" y="5674995"/>
                </a:lnTo>
                <a:lnTo>
                  <a:pt x="3382644" y="5655945"/>
                </a:lnTo>
                <a:lnTo>
                  <a:pt x="3401694" y="5655945"/>
                </a:lnTo>
                <a:lnTo>
                  <a:pt x="3401694" y="5674995"/>
                </a:lnTo>
                <a:close/>
              </a:path>
              <a:path w="11280140" h="5674995">
                <a:moveTo>
                  <a:pt x="3363594" y="5674995"/>
                </a:moveTo>
                <a:lnTo>
                  <a:pt x="3344544" y="5674995"/>
                </a:lnTo>
                <a:lnTo>
                  <a:pt x="3344544" y="5655945"/>
                </a:lnTo>
                <a:lnTo>
                  <a:pt x="3363594" y="5655945"/>
                </a:lnTo>
                <a:lnTo>
                  <a:pt x="3363594" y="5674995"/>
                </a:lnTo>
                <a:close/>
              </a:path>
              <a:path w="11280140" h="5674995">
                <a:moveTo>
                  <a:pt x="3325494" y="5674995"/>
                </a:moveTo>
                <a:lnTo>
                  <a:pt x="3306444" y="5674995"/>
                </a:lnTo>
                <a:lnTo>
                  <a:pt x="3306444" y="5655945"/>
                </a:lnTo>
                <a:lnTo>
                  <a:pt x="3325494" y="5655945"/>
                </a:lnTo>
                <a:lnTo>
                  <a:pt x="3325494" y="5674995"/>
                </a:lnTo>
                <a:close/>
              </a:path>
              <a:path w="11280140" h="5674995">
                <a:moveTo>
                  <a:pt x="3287394" y="5674995"/>
                </a:moveTo>
                <a:lnTo>
                  <a:pt x="3268344" y="5674995"/>
                </a:lnTo>
                <a:lnTo>
                  <a:pt x="3268344" y="5655945"/>
                </a:lnTo>
                <a:lnTo>
                  <a:pt x="3287394" y="5655945"/>
                </a:lnTo>
                <a:lnTo>
                  <a:pt x="3287394" y="5674995"/>
                </a:lnTo>
                <a:close/>
              </a:path>
              <a:path w="11280140" h="5674995">
                <a:moveTo>
                  <a:pt x="3249295" y="5674995"/>
                </a:moveTo>
                <a:lnTo>
                  <a:pt x="3230245" y="5674995"/>
                </a:lnTo>
                <a:lnTo>
                  <a:pt x="3230245" y="5655945"/>
                </a:lnTo>
                <a:lnTo>
                  <a:pt x="3249295" y="5655945"/>
                </a:lnTo>
                <a:lnTo>
                  <a:pt x="3249295" y="5674995"/>
                </a:lnTo>
                <a:close/>
              </a:path>
              <a:path w="11280140" h="5674995">
                <a:moveTo>
                  <a:pt x="3211195" y="5674995"/>
                </a:moveTo>
                <a:lnTo>
                  <a:pt x="3192145" y="5674995"/>
                </a:lnTo>
                <a:lnTo>
                  <a:pt x="3192145" y="5655945"/>
                </a:lnTo>
                <a:lnTo>
                  <a:pt x="3211195" y="5655945"/>
                </a:lnTo>
                <a:lnTo>
                  <a:pt x="3211195" y="5674995"/>
                </a:lnTo>
                <a:close/>
              </a:path>
              <a:path w="11280140" h="5674995">
                <a:moveTo>
                  <a:pt x="3173095" y="5674995"/>
                </a:moveTo>
                <a:lnTo>
                  <a:pt x="3154045" y="5674995"/>
                </a:lnTo>
                <a:lnTo>
                  <a:pt x="3154045" y="5655945"/>
                </a:lnTo>
                <a:lnTo>
                  <a:pt x="3173095" y="5655945"/>
                </a:lnTo>
                <a:lnTo>
                  <a:pt x="3173095" y="5674995"/>
                </a:lnTo>
                <a:close/>
              </a:path>
              <a:path w="11280140" h="5674995">
                <a:moveTo>
                  <a:pt x="3134995" y="5674995"/>
                </a:moveTo>
                <a:lnTo>
                  <a:pt x="3115945" y="5674995"/>
                </a:lnTo>
                <a:lnTo>
                  <a:pt x="3115945" y="5655945"/>
                </a:lnTo>
                <a:lnTo>
                  <a:pt x="3134995" y="5655945"/>
                </a:lnTo>
                <a:lnTo>
                  <a:pt x="3134995" y="5674995"/>
                </a:lnTo>
                <a:close/>
              </a:path>
              <a:path w="11280140" h="5674995">
                <a:moveTo>
                  <a:pt x="3096895" y="5674995"/>
                </a:moveTo>
                <a:lnTo>
                  <a:pt x="3077845" y="5674995"/>
                </a:lnTo>
                <a:lnTo>
                  <a:pt x="3077845" y="5655945"/>
                </a:lnTo>
                <a:lnTo>
                  <a:pt x="3096895" y="5655945"/>
                </a:lnTo>
                <a:lnTo>
                  <a:pt x="3096895" y="5674995"/>
                </a:lnTo>
                <a:close/>
              </a:path>
              <a:path w="11280140" h="5674995">
                <a:moveTo>
                  <a:pt x="3058795" y="5674995"/>
                </a:moveTo>
                <a:lnTo>
                  <a:pt x="3039745" y="5674995"/>
                </a:lnTo>
                <a:lnTo>
                  <a:pt x="3039745" y="5655945"/>
                </a:lnTo>
                <a:lnTo>
                  <a:pt x="3058795" y="5655945"/>
                </a:lnTo>
                <a:lnTo>
                  <a:pt x="3058795" y="5674995"/>
                </a:lnTo>
                <a:close/>
              </a:path>
              <a:path w="11280140" h="5674995">
                <a:moveTo>
                  <a:pt x="3020695" y="5674995"/>
                </a:moveTo>
                <a:lnTo>
                  <a:pt x="3001645" y="5674995"/>
                </a:lnTo>
                <a:lnTo>
                  <a:pt x="3001645" y="5655945"/>
                </a:lnTo>
                <a:lnTo>
                  <a:pt x="3020695" y="5655945"/>
                </a:lnTo>
                <a:lnTo>
                  <a:pt x="3020695" y="5674995"/>
                </a:lnTo>
                <a:close/>
              </a:path>
              <a:path w="11280140" h="5674995">
                <a:moveTo>
                  <a:pt x="2982595" y="5674995"/>
                </a:moveTo>
                <a:lnTo>
                  <a:pt x="2963545" y="5674995"/>
                </a:lnTo>
                <a:lnTo>
                  <a:pt x="2963545" y="5655945"/>
                </a:lnTo>
                <a:lnTo>
                  <a:pt x="2982595" y="5655945"/>
                </a:lnTo>
                <a:lnTo>
                  <a:pt x="2982595" y="5674995"/>
                </a:lnTo>
                <a:close/>
              </a:path>
              <a:path w="11280140" h="5674995">
                <a:moveTo>
                  <a:pt x="2944495" y="5674995"/>
                </a:moveTo>
                <a:lnTo>
                  <a:pt x="2925445" y="5674995"/>
                </a:lnTo>
                <a:lnTo>
                  <a:pt x="2925445" y="5655945"/>
                </a:lnTo>
                <a:lnTo>
                  <a:pt x="2944495" y="5655945"/>
                </a:lnTo>
                <a:lnTo>
                  <a:pt x="2944495" y="5674995"/>
                </a:lnTo>
                <a:close/>
              </a:path>
              <a:path w="11280140" h="5674995">
                <a:moveTo>
                  <a:pt x="2906395" y="5674995"/>
                </a:moveTo>
                <a:lnTo>
                  <a:pt x="2887345" y="5674995"/>
                </a:lnTo>
                <a:lnTo>
                  <a:pt x="2887345" y="5655945"/>
                </a:lnTo>
                <a:lnTo>
                  <a:pt x="2906395" y="5655945"/>
                </a:lnTo>
                <a:lnTo>
                  <a:pt x="2906395" y="5674995"/>
                </a:lnTo>
                <a:close/>
              </a:path>
              <a:path w="11280140" h="5674995">
                <a:moveTo>
                  <a:pt x="2868295" y="5674995"/>
                </a:moveTo>
                <a:lnTo>
                  <a:pt x="2849245" y="5674995"/>
                </a:lnTo>
                <a:lnTo>
                  <a:pt x="2849245" y="5655945"/>
                </a:lnTo>
                <a:lnTo>
                  <a:pt x="2868295" y="5655945"/>
                </a:lnTo>
                <a:lnTo>
                  <a:pt x="2868295" y="5674995"/>
                </a:lnTo>
                <a:close/>
              </a:path>
              <a:path w="11280140" h="5674995">
                <a:moveTo>
                  <a:pt x="2830195" y="5674995"/>
                </a:moveTo>
                <a:lnTo>
                  <a:pt x="2811145" y="5674995"/>
                </a:lnTo>
                <a:lnTo>
                  <a:pt x="2811145" y="5655945"/>
                </a:lnTo>
                <a:lnTo>
                  <a:pt x="2830195" y="5655945"/>
                </a:lnTo>
                <a:lnTo>
                  <a:pt x="2830195" y="5674995"/>
                </a:lnTo>
                <a:close/>
              </a:path>
              <a:path w="11280140" h="5674995">
                <a:moveTo>
                  <a:pt x="2792095" y="5674995"/>
                </a:moveTo>
                <a:lnTo>
                  <a:pt x="2773045" y="5674995"/>
                </a:lnTo>
                <a:lnTo>
                  <a:pt x="2773045" y="5655945"/>
                </a:lnTo>
                <a:lnTo>
                  <a:pt x="2792095" y="5655945"/>
                </a:lnTo>
                <a:lnTo>
                  <a:pt x="2792095" y="5674995"/>
                </a:lnTo>
                <a:close/>
              </a:path>
              <a:path w="11280140" h="5674995">
                <a:moveTo>
                  <a:pt x="2753995" y="5674995"/>
                </a:moveTo>
                <a:lnTo>
                  <a:pt x="2734945" y="5674995"/>
                </a:lnTo>
                <a:lnTo>
                  <a:pt x="2734945" y="5655945"/>
                </a:lnTo>
                <a:lnTo>
                  <a:pt x="2753995" y="5655945"/>
                </a:lnTo>
                <a:lnTo>
                  <a:pt x="2753995" y="5674995"/>
                </a:lnTo>
                <a:close/>
              </a:path>
              <a:path w="11280140" h="5674995">
                <a:moveTo>
                  <a:pt x="2715895" y="5674995"/>
                </a:moveTo>
                <a:lnTo>
                  <a:pt x="2696845" y="5674995"/>
                </a:lnTo>
                <a:lnTo>
                  <a:pt x="2696845" y="5655945"/>
                </a:lnTo>
                <a:lnTo>
                  <a:pt x="2715895" y="5655945"/>
                </a:lnTo>
                <a:lnTo>
                  <a:pt x="2715895" y="5674995"/>
                </a:lnTo>
                <a:close/>
              </a:path>
              <a:path w="11280140" h="5674995">
                <a:moveTo>
                  <a:pt x="2677795" y="5674995"/>
                </a:moveTo>
                <a:lnTo>
                  <a:pt x="2658745" y="5674995"/>
                </a:lnTo>
                <a:lnTo>
                  <a:pt x="2658745" y="5655945"/>
                </a:lnTo>
                <a:lnTo>
                  <a:pt x="2677795" y="5655945"/>
                </a:lnTo>
                <a:lnTo>
                  <a:pt x="2677795" y="5674995"/>
                </a:lnTo>
                <a:close/>
              </a:path>
              <a:path w="11280140" h="5674995">
                <a:moveTo>
                  <a:pt x="2639695" y="5674995"/>
                </a:moveTo>
                <a:lnTo>
                  <a:pt x="2620645" y="5674995"/>
                </a:lnTo>
                <a:lnTo>
                  <a:pt x="2620645" y="5655945"/>
                </a:lnTo>
                <a:lnTo>
                  <a:pt x="2639695" y="5655945"/>
                </a:lnTo>
                <a:lnTo>
                  <a:pt x="2639695" y="5674995"/>
                </a:lnTo>
                <a:close/>
              </a:path>
              <a:path w="11280140" h="5674995">
                <a:moveTo>
                  <a:pt x="2601595" y="5674995"/>
                </a:moveTo>
                <a:lnTo>
                  <a:pt x="2582545" y="5674995"/>
                </a:lnTo>
                <a:lnTo>
                  <a:pt x="2582545" y="5655945"/>
                </a:lnTo>
                <a:lnTo>
                  <a:pt x="2601595" y="5655945"/>
                </a:lnTo>
                <a:lnTo>
                  <a:pt x="2601595" y="5674995"/>
                </a:lnTo>
                <a:close/>
              </a:path>
              <a:path w="11280140" h="5674995">
                <a:moveTo>
                  <a:pt x="2563495" y="5674995"/>
                </a:moveTo>
                <a:lnTo>
                  <a:pt x="2544445" y="5674995"/>
                </a:lnTo>
                <a:lnTo>
                  <a:pt x="2544445" y="5655945"/>
                </a:lnTo>
                <a:lnTo>
                  <a:pt x="2563495" y="5655945"/>
                </a:lnTo>
                <a:lnTo>
                  <a:pt x="2563495" y="5674995"/>
                </a:lnTo>
                <a:close/>
              </a:path>
              <a:path w="11280140" h="5674995">
                <a:moveTo>
                  <a:pt x="2525395" y="5674995"/>
                </a:moveTo>
                <a:lnTo>
                  <a:pt x="2506345" y="5674995"/>
                </a:lnTo>
                <a:lnTo>
                  <a:pt x="2506345" y="5655945"/>
                </a:lnTo>
                <a:lnTo>
                  <a:pt x="2525395" y="5655945"/>
                </a:lnTo>
                <a:lnTo>
                  <a:pt x="2525395" y="5674995"/>
                </a:lnTo>
                <a:close/>
              </a:path>
              <a:path w="11280140" h="5674995">
                <a:moveTo>
                  <a:pt x="2487295" y="5674995"/>
                </a:moveTo>
                <a:lnTo>
                  <a:pt x="2468245" y="5674995"/>
                </a:lnTo>
                <a:lnTo>
                  <a:pt x="2468245" y="5655945"/>
                </a:lnTo>
                <a:lnTo>
                  <a:pt x="2487295" y="5655945"/>
                </a:lnTo>
                <a:lnTo>
                  <a:pt x="2487295" y="5674995"/>
                </a:lnTo>
                <a:close/>
              </a:path>
              <a:path w="11280140" h="5674995">
                <a:moveTo>
                  <a:pt x="2449195" y="5674995"/>
                </a:moveTo>
                <a:lnTo>
                  <a:pt x="2430145" y="5674995"/>
                </a:lnTo>
                <a:lnTo>
                  <a:pt x="2430145" y="5655945"/>
                </a:lnTo>
                <a:lnTo>
                  <a:pt x="2449195" y="5655945"/>
                </a:lnTo>
                <a:lnTo>
                  <a:pt x="2449195" y="5674995"/>
                </a:lnTo>
                <a:close/>
              </a:path>
              <a:path w="11280140" h="5674995">
                <a:moveTo>
                  <a:pt x="2411095" y="5674995"/>
                </a:moveTo>
                <a:lnTo>
                  <a:pt x="2392045" y="5674995"/>
                </a:lnTo>
                <a:lnTo>
                  <a:pt x="2392045" y="5655945"/>
                </a:lnTo>
                <a:lnTo>
                  <a:pt x="2411095" y="5655945"/>
                </a:lnTo>
                <a:lnTo>
                  <a:pt x="2411095" y="5674995"/>
                </a:lnTo>
                <a:close/>
              </a:path>
              <a:path w="11280140" h="5674995">
                <a:moveTo>
                  <a:pt x="2372995" y="5674995"/>
                </a:moveTo>
                <a:lnTo>
                  <a:pt x="2353945" y="5674995"/>
                </a:lnTo>
                <a:lnTo>
                  <a:pt x="2353945" y="5655945"/>
                </a:lnTo>
                <a:lnTo>
                  <a:pt x="2372995" y="5655945"/>
                </a:lnTo>
                <a:lnTo>
                  <a:pt x="2372995" y="5674995"/>
                </a:lnTo>
                <a:close/>
              </a:path>
              <a:path w="11280140" h="5674995">
                <a:moveTo>
                  <a:pt x="2334895" y="5674995"/>
                </a:moveTo>
                <a:lnTo>
                  <a:pt x="2315845" y="5674995"/>
                </a:lnTo>
                <a:lnTo>
                  <a:pt x="2315845" y="5655945"/>
                </a:lnTo>
                <a:lnTo>
                  <a:pt x="2334895" y="5655945"/>
                </a:lnTo>
                <a:lnTo>
                  <a:pt x="2334895" y="5674995"/>
                </a:lnTo>
                <a:close/>
              </a:path>
              <a:path w="11280140" h="5674995">
                <a:moveTo>
                  <a:pt x="2296795" y="5674995"/>
                </a:moveTo>
                <a:lnTo>
                  <a:pt x="2277745" y="5674995"/>
                </a:lnTo>
                <a:lnTo>
                  <a:pt x="2277745" y="5655945"/>
                </a:lnTo>
                <a:lnTo>
                  <a:pt x="2296795" y="5655945"/>
                </a:lnTo>
                <a:lnTo>
                  <a:pt x="2296795" y="5674995"/>
                </a:lnTo>
                <a:close/>
              </a:path>
              <a:path w="11280140" h="5674995">
                <a:moveTo>
                  <a:pt x="2258695" y="5674995"/>
                </a:moveTo>
                <a:lnTo>
                  <a:pt x="2239645" y="5674995"/>
                </a:lnTo>
                <a:lnTo>
                  <a:pt x="2239645" y="5655945"/>
                </a:lnTo>
                <a:lnTo>
                  <a:pt x="2258695" y="5655945"/>
                </a:lnTo>
                <a:lnTo>
                  <a:pt x="2258695" y="5674995"/>
                </a:lnTo>
                <a:close/>
              </a:path>
              <a:path w="11280140" h="5674995">
                <a:moveTo>
                  <a:pt x="2220595" y="5674995"/>
                </a:moveTo>
                <a:lnTo>
                  <a:pt x="2201545" y="5674995"/>
                </a:lnTo>
                <a:lnTo>
                  <a:pt x="2201545" y="5655945"/>
                </a:lnTo>
                <a:lnTo>
                  <a:pt x="2220595" y="5655945"/>
                </a:lnTo>
                <a:lnTo>
                  <a:pt x="2220595" y="5674995"/>
                </a:lnTo>
                <a:close/>
              </a:path>
              <a:path w="11280140" h="5674995">
                <a:moveTo>
                  <a:pt x="2182495" y="5674995"/>
                </a:moveTo>
                <a:lnTo>
                  <a:pt x="2163445" y="5674995"/>
                </a:lnTo>
                <a:lnTo>
                  <a:pt x="2163445" y="5655945"/>
                </a:lnTo>
                <a:lnTo>
                  <a:pt x="2182495" y="5655945"/>
                </a:lnTo>
                <a:lnTo>
                  <a:pt x="2182495" y="5674995"/>
                </a:lnTo>
                <a:close/>
              </a:path>
              <a:path w="11280140" h="5674995">
                <a:moveTo>
                  <a:pt x="2144395" y="5674995"/>
                </a:moveTo>
                <a:lnTo>
                  <a:pt x="2125345" y="5674995"/>
                </a:lnTo>
                <a:lnTo>
                  <a:pt x="2125345" y="5655945"/>
                </a:lnTo>
                <a:lnTo>
                  <a:pt x="2144395" y="5655945"/>
                </a:lnTo>
                <a:lnTo>
                  <a:pt x="2144395" y="5674995"/>
                </a:lnTo>
                <a:close/>
              </a:path>
              <a:path w="11280140" h="5674995">
                <a:moveTo>
                  <a:pt x="2106295" y="5674995"/>
                </a:moveTo>
                <a:lnTo>
                  <a:pt x="2087245" y="5674995"/>
                </a:lnTo>
                <a:lnTo>
                  <a:pt x="2087245" y="5655945"/>
                </a:lnTo>
                <a:lnTo>
                  <a:pt x="2106295" y="5655945"/>
                </a:lnTo>
                <a:lnTo>
                  <a:pt x="2106295" y="5674995"/>
                </a:lnTo>
                <a:close/>
              </a:path>
              <a:path w="11280140" h="5674995">
                <a:moveTo>
                  <a:pt x="2068195" y="5674995"/>
                </a:moveTo>
                <a:lnTo>
                  <a:pt x="2049145" y="5674995"/>
                </a:lnTo>
                <a:lnTo>
                  <a:pt x="2049145" y="5655945"/>
                </a:lnTo>
                <a:lnTo>
                  <a:pt x="2068195" y="5655945"/>
                </a:lnTo>
                <a:lnTo>
                  <a:pt x="2068195" y="5674995"/>
                </a:lnTo>
                <a:close/>
              </a:path>
              <a:path w="11280140" h="5674995">
                <a:moveTo>
                  <a:pt x="2030095" y="5674995"/>
                </a:moveTo>
                <a:lnTo>
                  <a:pt x="2011045" y="5674995"/>
                </a:lnTo>
                <a:lnTo>
                  <a:pt x="2011045" y="5655945"/>
                </a:lnTo>
                <a:lnTo>
                  <a:pt x="2030095" y="5655945"/>
                </a:lnTo>
                <a:lnTo>
                  <a:pt x="2030095" y="5674995"/>
                </a:lnTo>
                <a:close/>
              </a:path>
              <a:path w="11280140" h="5674995">
                <a:moveTo>
                  <a:pt x="1991995" y="5674995"/>
                </a:moveTo>
                <a:lnTo>
                  <a:pt x="1972945" y="5674995"/>
                </a:lnTo>
                <a:lnTo>
                  <a:pt x="1972945" y="5655945"/>
                </a:lnTo>
                <a:lnTo>
                  <a:pt x="1991995" y="5655945"/>
                </a:lnTo>
                <a:lnTo>
                  <a:pt x="1991995" y="5674995"/>
                </a:lnTo>
                <a:close/>
              </a:path>
              <a:path w="11280140" h="5674995">
                <a:moveTo>
                  <a:pt x="1953895" y="5674995"/>
                </a:moveTo>
                <a:lnTo>
                  <a:pt x="1934845" y="5674995"/>
                </a:lnTo>
                <a:lnTo>
                  <a:pt x="1934845" y="5655945"/>
                </a:lnTo>
                <a:lnTo>
                  <a:pt x="1953895" y="5655945"/>
                </a:lnTo>
                <a:lnTo>
                  <a:pt x="1953895" y="5674995"/>
                </a:lnTo>
                <a:close/>
              </a:path>
              <a:path w="11280140" h="5674995">
                <a:moveTo>
                  <a:pt x="1915795" y="5674995"/>
                </a:moveTo>
                <a:lnTo>
                  <a:pt x="1896745" y="5674995"/>
                </a:lnTo>
                <a:lnTo>
                  <a:pt x="1896745" y="5655945"/>
                </a:lnTo>
                <a:lnTo>
                  <a:pt x="1915795" y="5655945"/>
                </a:lnTo>
                <a:lnTo>
                  <a:pt x="1915795" y="5674995"/>
                </a:lnTo>
                <a:close/>
              </a:path>
              <a:path w="11280140" h="5674995">
                <a:moveTo>
                  <a:pt x="1877695" y="5674995"/>
                </a:moveTo>
                <a:lnTo>
                  <a:pt x="1858645" y="5674995"/>
                </a:lnTo>
                <a:lnTo>
                  <a:pt x="1858645" y="5655945"/>
                </a:lnTo>
                <a:lnTo>
                  <a:pt x="1877695" y="5655945"/>
                </a:lnTo>
                <a:lnTo>
                  <a:pt x="1877695" y="5674995"/>
                </a:lnTo>
                <a:close/>
              </a:path>
              <a:path w="11280140" h="5674995">
                <a:moveTo>
                  <a:pt x="1839595" y="5674995"/>
                </a:moveTo>
                <a:lnTo>
                  <a:pt x="1820545" y="5674995"/>
                </a:lnTo>
                <a:lnTo>
                  <a:pt x="1820545" y="5655945"/>
                </a:lnTo>
                <a:lnTo>
                  <a:pt x="1839595" y="5655945"/>
                </a:lnTo>
                <a:lnTo>
                  <a:pt x="1839595" y="5674995"/>
                </a:lnTo>
                <a:close/>
              </a:path>
              <a:path w="11280140" h="5674995">
                <a:moveTo>
                  <a:pt x="1801495" y="5674995"/>
                </a:moveTo>
                <a:lnTo>
                  <a:pt x="1782445" y="5674995"/>
                </a:lnTo>
                <a:lnTo>
                  <a:pt x="1782445" y="5655945"/>
                </a:lnTo>
                <a:lnTo>
                  <a:pt x="1801495" y="5655945"/>
                </a:lnTo>
                <a:lnTo>
                  <a:pt x="1801495" y="5674995"/>
                </a:lnTo>
                <a:close/>
              </a:path>
              <a:path w="11280140" h="5674995">
                <a:moveTo>
                  <a:pt x="1763395" y="5674995"/>
                </a:moveTo>
                <a:lnTo>
                  <a:pt x="1744345" y="5674995"/>
                </a:lnTo>
                <a:lnTo>
                  <a:pt x="1744345" y="5655945"/>
                </a:lnTo>
                <a:lnTo>
                  <a:pt x="1763395" y="5655945"/>
                </a:lnTo>
                <a:lnTo>
                  <a:pt x="1763395" y="5674995"/>
                </a:lnTo>
                <a:close/>
              </a:path>
              <a:path w="11280140" h="5674995">
                <a:moveTo>
                  <a:pt x="1725295" y="5674995"/>
                </a:moveTo>
                <a:lnTo>
                  <a:pt x="1706245" y="5674995"/>
                </a:lnTo>
                <a:lnTo>
                  <a:pt x="1706245" y="5655945"/>
                </a:lnTo>
                <a:lnTo>
                  <a:pt x="1725295" y="5655945"/>
                </a:lnTo>
                <a:lnTo>
                  <a:pt x="1725295" y="5674995"/>
                </a:lnTo>
                <a:close/>
              </a:path>
              <a:path w="11280140" h="5674995">
                <a:moveTo>
                  <a:pt x="1687195" y="5674995"/>
                </a:moveTo>
                <a:lnTo>
                  <a:pt x="1668145" y="5674995"/>
                </a:lnTo>
                <a:lnTo>
                  <a:pt x="1668145" y="5655945"/>
                </a:lnTo>
                <a:lnTo>
                  <a:pt x="1687195" y="5655945"/>
                </a:lnTo>
                <a:lnTo>
                  <a:pt x="1687195" y="5674995"/>
                </a:lnTo>
                <a:close/>
              </a:path>
              <a:path w="11280140" h="5674995">
                <a:moveTo>
                  <a:pt x="1649095" y="5674995"/>
                </a:moveTo>
                <a:lnTo>
                  <a:pt x="1630045" y="5674995"/>
                </a:lnTo>
                <a:lnTo>
                  <a:pt x="1630045" y="5655945"/>
                </a:lnTo>
                <a:lnTo>
                  <a:pt x="1649095" y="5655945"/>
                </a:lnTo>
                <a:lnTo>
                  <a:pt x="1649095" y="5674995"/>
                </a:lnTo>
                <a:close/>
              </a:path>
              <a:path w="11280140" h="5674995">
                <a:moveTo>
                  <a:pt x="1610995" y="5674995"/>
                </a:moveTo>
                <a:lnTo>
                  <a:pt x="1591945" y="5674995"/>
                </a:lnTo>
                <a:lnTo>
                  <a:pt x="1591945" y="5655945"/>
                </a:lnTo>
                <a:lnTo>
                  <a:pt x="1610995" y="5655945"/>
                </a:lnTo>
                <a:lnTo>
                  <a:pt x="1610995" y="5674995"/>
                </a:lnTo>
                <a:close/>
              </a:path>
              <a:path w="11280140" h="5674995">
                <a:moveTo>
                  <a:pt x="1572895" y="5674995"/>
                </a:moveTo>
                <a:lnTo>
                  <a:pt x="1553845" y="5674995"/>
                </a:lnTo>
                <a:lnTo>
                  <a:pt x="1553845" y="5655945"/>
                </a:lnTo>
                <a:lnTo>
                  <a:pt x="1572895" y="5655945"/>
                </a:lnTo>
                <a:lnTo>
                  <a:pt x="1572895" y="5674995"/>
                </a:lnTo>
                <a:close/>
              </a:path>
              <a:path w="11280140" h="5674995">
                <a:moveTo>
                  <a:pt x="1534795" y="5674995"/>
                </a:moveTo>
                <a:lnTo>
                  <a:pt x="1515745" y="5674995"/>
                </a:lnTo>
                <a:lnTo>
                  <a:pt x="1515745" y="5655945"/>
                </a:lnTo>
                <a:lnTo>
                  <a:pt x="1534795" y="5655945"/>
                </a:lnTo>
                <a:lnTo>
                  <a:pt x="1534795" y="5674995"/>
                </a:lnTo>
                <a:close/>
              </a:path>
              <a:path w="11280140" h="5674995">
                <a:moveTo>
                  <a:pt x="1496695" y="5674995"/>
                </a:moveTo>
                <a:lnTo>
                  <a:pt x="1477645" y="5674995"/>
                </a:lnTo>
                <a:lnTo>
                  <a:pt x="1477645" y="5655945"/>
                </a:lnTo>
                <a:lnTo>
                  <a:pt x="1496695" y="5655945"/>
                </a:lnTo>
                <a:lnTo>
                  <a:pt x="1496695" y="5674995"/>
                </a:lnTo>
                <a:close/>
              </a:path>
              <a:path w="11280140" h="5674995">
                <a:moveTo>
                  <a:pt x="1458595" y="5674995"/>
                </a:moveTo>
                <a:lnTo>
                  <a:pt x="1439545" y="5674995"/>
                </a:lnTo>
                <a:lnTo>
                  <a:pt x="1439545" y="5655945"/>
                </a:lnTo>
                <a:lnTo>
                  <a:pt x="1458595" y="5655945"/>
                </a:lnTo>
                <a:lnTo>
                  <a:pt x="1458595" y="5674995"/>
                </a:lnTo>
                <a:close/>
              </a:path>
              <a:path w="11280140" h="5674995">
                <a:moveTo>
                  <a:pt x="1420495" y="5674995"/>
                </a:moveTo>
                <a:lnTo>
                  <a:pt x="1401445" y="5674995"/>
                </a:lnTo>
                <a:lnTo>
                  <a:pt x="1401445" y="5655945"/>
                </a:lnTo>
                <a:lnTo>
                  <a:pt x="1420495" y="5655945"/>
                </a:lnTo>
                <a:lnTo>
                  <a:pt x="1420495" y="5674995"/>
                </a:lnTo>
                <a:close/>
              </a:path>
              <a:path w="11280140" h="5674995">
                <a:moveTo>
                  <a:pt x="1382395" y="5674995"/>
                </a:moveTo>
                <a:lnTo>
                  <a:pt x="1363345" y="5674995"/>
                </a:lnTo>
                <a:lnTo>
                  <a:pt x="1363345" y="5655945"/>
                </a:lnTo>
                <a:lnTo>
                  <a:pt x="1382395" y="5655945"/>
                </a:lnTo>
                <a:lnTo>
                  <a:pt x="1382395" y="5674995"/>
                </a:lnTo>
                <a:close/>
              </a:path>
              <a:path w="11280140" h="5674995">
                <a:moveTo>
                  <a:pt x="1344295" y="5674995"/>
                </a:moveTo>
                <a:lnTo>
                  <a:pt x="1325245" y="5674995"/>
                </a:lnTo>
                <a:lnTo>
                  <a:pt x="1325245" y="5655945"/>
                </a:lnTo>
                <a:lnTo>
                  <a:pt x="1344295" y="5655945"/>
                </a:lnTo>
                <a:lnTo>
                  <a:pt x="1344295" y="5674995"/>
                </a:lnTo>
                <a:close/>
              </a:path>
              <a:path w="11280140" h="5674995">
                <a:moveTo>
                  <a:pt x="1306195" y="5674995"/>
                </a:moveTo>
                <a:lnTo>
                  <a:pt x="1287145" y="5674995"/>
                </a:lnTo>
                <a:lnTo>
                  <a:pt x="1287145" y="5655945"/>
                </a:lnTo>
                <a:lnTo>
                  <a:pt x="1306195" y="5655945"/>
                </a:lnTo>
                <a:lnTo>
                  <a:pt x="1306195" y="5674995"/>
                </a:lnTo>
                <a:close/>
              </a:path>
              <a:path w="11280140" h="5674995">
                <a:moveTo>
                  <a:pt x="1268095" y="5674995"/>
                </a:moveTo>
                <a:lnTo>
                  <a:pt x="1249045" y="5674995"/>
                </a:lnTo>
                <a:lnTo>
                  <a:pt x="1249045" y="5655945"/>
                </a:lnTo>
                <a:lnTo>
                  <a:pt x="1268095" y="5655945"/>
                </a:lnTo>
                <a:lnTo>
                  <a:pt x="1268095" y="5674995"/>
                </a:lnTo>
                <a:close/>
              </a:path>
              <a:path w="11280140" h="5674995">
                <a:moveTo>
                  <a:pt x="1229995" y="5674995"/>
                </a:moveTo>
                <a:lnTo>
                  <a:pt x="1210945" y="5674995"/>
                </a:lnTo>
                <a:lnTo>
                  <a:pt x="1210945" y="5655945"/>
                </a:lnTo>
                <a:lnTo>
                  <a:pt x="1229995" y="5655945"/>
                </a:lnTo>
                <a:lnTo>
                  <a:pt x="1229995" y="5674995"/>
                </a:lnTo>
                <a:close/>
              </a:path>
              <a:path w="11280140" h="5674995">
                <a:moveTo>
                  <a:pt x="1191895" y="5674995"/>
                </a:moveTo>
                <a:lnTo>
                  <a:pt x="1172845" y="5674995"/>
                </a:lnTo>
                <a:lnTo>
                  <a:pt x="1172845" y="5655945"/>
                </a:lnTo>
                <a:lnTo>
                  <a:pt x="1191895" y="5655945"/>
                </a:lnTo>
                <a:lnTo>
                  <a:pt x="1191895" y="5674995"/>
                </a:lnTo>
                <a:close/>
              </a:path>
              <a:path w="11280140" h="5674995">
                <a:moveTo>
                  <a:pt x="1153795" y="5674995"/>
                </a:moveTo>
                <a:lnTo>
                  <a:pt x="1134745" y="5674995"/>
                </a:lnTo>
                <a:lnTo>
                  <a:pt x="1134745" y="5655945"/>
                </a:lnTo>
                <a:lnTo>
                  <a:pt x="1153795" y="5655945"/>
                </a:lnTo>
                <a:lnTo>
                  <a:pt x="1153795" y="5674995"/>
                </a:lnTo>
                <a:close/>
              </a:path>
              <a:path w="11280140" h="5674995">
                <a:moveTo>
                  <a:pt x="1115695" y="5674995"/>
                </a:moveTo>
                <a:lnTo>
                  <a:pt x="1096645" y="5674995"/>
                </a:lnTo>
                <a:lnTo>
                  <a:pt x="1096645" y="5655945"/>
                </a:lnTo>
                <a:lnTo>
                  <a:pt x="1115695" y="5655945"/>
                </a:lnTo>
                <a:lnTo>
                  <a:pt x="1115695" y="5674995"/>
                </a:lnTo>
                <a:close/>
              </a:path>
              <a:path w="11280140" h="5674995">
                <a:moveTo>
                  <a:pt x="1077595" y="5674995"/>
                </a:moveTo>
                <a:lnTo>
                  <a:pt x="1058545" y="5674995"/>
                </a:lnTo>
                <a:lnTo>
                  <a:pt x="1058545" y="5655945"/>
                </a:lnTo>
                <a:lnTo>
                  <a:pt x="1077595" y="5655945"/>
                </a:lnTo>
                <a:lnTo>
                  <a:pt x="1077595" y="5674995"/>
                </a:lnTo>
                <a:close/>
              </a:path>
              <a:path w="11280140" h="5674995">
                <a:moveTo>
                  <a:pt x="1039494" y="5674995"/>
                </a:moveTo>
                <a:lnTo>
                  <a:pt x="1020444" y="5674995"/>
                </a:lnTo>
                <a:lnTo>
                  <a:pt x="1020444" y="5655945"/>
                </a:lnTo>
                <a:lnTo>
                  <a:pt x="1039494" y="5655945"/>
                </a:lnTo>
                <a:lnTo>
                  <a:pt x="1039494" y="5674995"/>
                </a:lnTo>
                <a:close/>
              </a:path>
              <a:path w="11280140" h="5674995">
                <a:moveTo>
                  <a:pt x="1001394" y="5674995"/>
                </a:moveTo>
                <a:lnTo>
                  <a:pt x="982344" y="5674995"/>
                </a:lnTo>
                <a:lnTo>
                  <a:pt x="982344" y="5655945"/>
                </a:lnTo>
                <a:lnTo>
                  <a:pt x="1001394" y="5655945"/>
                </a:lnTo>
                <a:lnTo>
                  <a:pt x="1001394" y="5674995"/>
                </a:lnTo>
                <a:close/>
              </a:path>
              <a:path w="11280140" h="5674995">
                <a:moveTo>
                  <a:pt x="963294" y="5674995"/>
                </a:moveTo>
                <a:lnTo>
                  <a:pt x="944244" y="5674995"/>
                </a:lnTo>
                <a:lnTo>
                  <a:pt x="944244" y="5655945"/>
                </a:lnTo>
                <a:lnTo>
                  <a:pt x="963294" y="5655945"/>
                </a:lnTo>
                <a:lnTo>
                  <a:pt x="963294" y="5674995"/>
                </a:lnTo>
                <a:close/>
              </a:path>
              <a:path w="11280140" h="5674995">
                <a:moveTo>
                  <a:pt x="925194" y="5674995"/>
                </a:moveTo>
                <a:lnTo>
                  <a:pt x="906144" y="5674995"/>
                </a:lnTo>
                <a:lnTo>
                  <a:pt x="906144" y="5655945"/>
                </a:lnTo>
                <a:lnTo>
                  <a:pt x="925194" y="5655945"/>
                </a:lnTo>
                <a:lnTo>
                  <a:pt x="925194" y="5674995"/>
                </a:lnTo>
                <a:close/>
              </a:path>
              <a:path w="11280140" h="5674995">
                <a:moveTo>
                  <a:pt x="887094" y="5674995"/>
                </a:moveTo>
                <a:lnTo>
                  <a:pt x="868044" y="5674995"/>
                </a:lnTo>
                <a:lnTo>
                  <a:pt x="868044" y="5655945"/>
                </a:lnTo>
                <a:lnTo>
                  <a:pt x="887094" y="5655945"/>
                </a:lnTo>
                <a:lnTo>
                  <a:pt x="887094" y="5674995"/>
                </a:lnTo>
                <a:close/>
              </a:path>
              <a:path w="11280140" h="5674995">
                <a:moveTo>
                  <a:pt x="848994" y="5674995"/>
                </a:moveTo>
                <a:lnTo>
                  <a:pt x="829944" y="5674995"/>
                </a:lnTo>
                <a:lnTo>
                  <a:pt x="829944" y="5655945"/>
                </a:lnTo>
                <a:lnTo>
                  <a:pt x="848994" y="5655945"/>
                </a:lnTo>
                <a:lnTo>
                  <a:pt x="848994" y="5674995"/>
                </a:lnTo>
                <a:close/>
              </a:path>
              <a:path w="11280140" h="5674995">
                <a:moveTo>
                  <a:pt x="810895" y="5674995"/>
                </a:moveTo>
                <a:lnTo>
                  <a:pt x="791845" y="5674995"/>
                </a:lnTo>
                <a:lnTo>
                  <a:pt x="791845" y="5655945"/>
                </a:lnTo>
                <a:lnTo>
                  <a:pt x="810895" y="5655945"/>
                </a:lnTo>
                <a:lnTo>
                  <a:pt x="810895" y="5674995"/>
                </a:lnTo>
                <a:close/>
              </a:path>
              <a:path w="11280140" h="5674995">
                <a:moveTo>
                  <a:pt x="772795" y="5674995"/>
                </a:moveTo>
                <a:lnTo>
                  <a:pt x="753745" y="5674995"/>
                </a:lnTo>
                <a:lnTo>
                  <a:pt x="753745" y="5655945"/>
                </a:lnTo>
                <a:lnTo>
                  <a:pt x="772795" y="5655945"/>
                </a:lnTo>
                <a:lnTo>
                  <a:pt x="772795" y="5674995"/>
                </a:lnTo>
                <a:close/>
              </a:path>
              <a:path w="11280140" h="5674995">
                <a:moveTo>
                  <a:pt x="734695" y="5674995"/>
                </a:moveTo>
                <a:lnTo>
                  <a:pt x="715645" y="5674995"/>
                </a:lnTo>
                <a:lnTo>
                  <a:pt x="715645" y="5655945"/>
                </a:lnTo>
                <a:lnTo>
                  <a:pt x="734695" y="5655945"/>
                </a:lnTo>
                <a:lnTo>
                  <a:pt x="734695" y="5674995"/>
                </a:lnTo>
                <a:close/>
              </a:path>
              <a:path w="11280140" h="5674995">
                <a:moveTo>
                  <a:pt x="696595" y="5674995"/>
                </a:moveTo>
                <a:lnTo>
                  <a:pt x="677545" y="5674995"/>
                </a:lnTo>
                <a:lnTo>
                  <a:pt x="677545" y="5655945"/>
                </a:lnTo>
                <a:lnTo>
                  <a:pt x="696595" y="5655945"/>
                </a:lnTo>
                <a:lnTo>
                  <a:pt x="696595" y="5674995"/>
                </a:lnTo>
                <a:close/>
              </a:path>
              <a:path w="11280140" h="5674995">
                <a:moveTo>
                  <a:pt x="658495" y="5674995"/>
                </a:moveTo>
                <a:lnTo>
                  <a:pt x="639445" y="5674995"/>
                </a:lnTo>
                <a:lnTo>
                  <a:pt x="639445" y="5655945"/>
                </a:lnTo>
                <a:lnTo>
                  <a:pt x="658495" y="5655945"/>
                </a:lnTo>
                <a:lnTo>
                  <a:pt x="658495" y="5674995"/>
                </a:lnTo>
                <a:close/>
              </a:path>
              <a:path w="11280140" h="5674995">
                <a:moveTo>
                  <a:pt x="620395" y="5674995"/>
                </a:moveTo>
                <a:lnTo>
                  <a:pt x="601345" y="5674995"/>
                </a:lnTo>
                <a:lnTo>
                  <a:pt x="601345" y="5655945"/>
                </a:lnTo>
                <a:lnTo>
                  <a:pt x="620395" y="5655945"/>
                </a:lnTo>
                <a:lnTo>
                  <a:pt x="620395" y="5674995"/>
                </a:lnTo>
                <a:close/>
              </a:path>
              <a:path w="11280140" h="5674995">
                <a:moveTo>
                  <a:pt x="582295" y="5674995"/>
                </a:moveTo>
                <a:lnTo>
                  <a:pt x="563245" y="5674995"/>
                </a:lnTo>
                <a:lnTo>
                  <a:pt x="563245" y="5655945"/>
                </a:lnTo>
                <a:lnTo>
                  <a:pt x="582295" y="5655945"/>
                </a:lnTo>
                <a:lnTo>
                  <a:pt x="582295" y="5674995"/>
                </a:lnTo>
                <a:close/>
              </a:path>
              <a:path w="11280140" h="5674995">
                <a:moveTo>
                  <a:pt x="544195" y="5674995"/>
                </a:moveTo>
                <a:lnTo>
                  <a:pt x="525145" y="5674995"/>
                </a:lnTo>
                <a:lnTo>
                  <a:pt x="525145" y="5655945"/>
                </a:lnTo>
                <a:lnTo>
                  <a:pt x="544195" y="5655945"/>
                </a:lnTo>
                <a:lnTo>
                  <a:pt x="544195" y="5674995"/>
                </a:lnTo>
                <a:close/>
              </a:path>
              <a:path w="11280140" h="5674995">
                <a:moveTo>
                  <a:pt x="506095" y="5674995"/>
                </a:moveTo>
                <a:lnTo>
                  <a:pt x="487045" y="5674995"/>
                </a:lnTo>
                <a:lnTo>
                  <a:pt x="487045" y="5655945"/>
                </a:lnTo>
                <a:lnTo>
                  <a:pt x="506095" y="5655945"/>
                </a:lnTo>
                <a:lnTo>
                  <a:pt x="506095" y="5674995"/>
                </a:lnTo>
                <a:close/>
              </a:path>
              <a:path w="11280140" h="5674995">
                <a:moveTo>
                  <a:pt x="467995" y="5674995"/>
                </a:moveTo>
                <a:lnTo>
                  <a:pt x="448945" y="5674995"/>
                </a:lnTo>
                <a:lnTo>
                  <a:pt x="448945" y="5655945"/>
                </a:lnTo>
                <a:lnTo>
                  <a:pt x="467995" y="5655945"/>
                </a:lnTo>
                <a:lnTo>
                  <a:pt x="467995" y="5674995"/>
                </a:lnTo>
                <a:close/>
              </a:path>
              <a:path w="11280140" h="5674995">
                <a:moveTo>
                  <a:pt x="429895" y="5674995"/>
                </a:moveTo>
                <a:lnTo>
                  <a:pt x="410845" y="5674995"/>
                </a:lnTo>
                <a:lnTo>
                  <a:pt x="410845" y="5655945"/>
                </a:lnTo>
                <a:lnTo>
                  <a:pt x="429895" y="5655945"/>
                </a:lnTo>
                <a:lnTo>
                  <a:pt x="429895" y="5674995"/>
                </a:lnTo>
                <a:close/>
              </a:path>
              <a:path w="11280140" h="5674995">
                <a:moveTo>
                  <a:pt x="391795" y="5674995"/>
                </a:moveTo>
                <a:lnTo>
                  <a:pt x="372745" y="5674995"/>
                </a:lnTo>
                <a:lnTo>
                  <a:pt x="372745" y="5655945"/>
                </a:lnTo>
                <a:lnTo>
                  <a:pt x="391795" y="5655945"/>
                </a:lnTo>
                <a:lnTo>
                  <a:pt x="391795" y="5674995"/>
                </a:lnTo>
                <a:close/>
              </a:path>
              <a:path w="11280140" h="5674995">
                <a:moveTo>
                  <a:pt x="353695" y="5674995"/>
                </a:moveTo>
                <a:lnTo>
                  <a:pt x="334645" y="5674995"/>
                </a:lnTo>
                <a:lnTo>
                  <a:pt x="334645" y="5655945"/>
                </a:lnTo>
                <a:lnTo>
                  <a:pt x="353695" y="5655945"/>
                </a:lnTo>
                <a:lnTo>
                  <a:pt x="353695" y="5674995"/>
                </a:lnTo>
                <a:close/>
              </a:path>
              <a:path w="11280140" h="5674995">
                <a:moveTo>
                  <a:pt x="315595" y="5674995"/>
                </a:moveTo>
                <a:lnTo>
                  <a:pt x="296545" y="5674995"/>
                </a:lnTo>
                <a:lnTo>
                  <a:pt x="296545" y="5655945"/>
                </a:lnTo>
                <a:lnTo>
                  <a:pt x="315595" y="5655945"/>
                </a:lnTo>
                <a:lnTo>
                  <a:pt x="315595" y="5674995"/>
                </a:lnTo>
                <a:close/>
              </a:path>
              <a:path w="11280140" h="5674995">
                <a:moveTo>
                  <a:pt x="277495" y="5674995"/>
                </a:moveTo>
                <a:lnTo>
                  <a:pt x="258445" y="5674995"/>
                </a:lnTo>
                <a:lnTo>
                  <a:pt x="258445" y="5655945"/>
                </a:lnTo>
                <a:lnTo>
                  <a:pt x="277495" y="5655945"/>
                </a:lnTo>
                <a:lnTo>
                  <a:pt x="277495" y="5674995"/>
                </a:lnTo>
                <a:close/>
              </a:path>
              <a:path w="11280140" h="5674995">
                <a:moveTo>
                  <a:pt x="239395" y="5674995"/>
                </a:moveTo>
                <a:lnTo>
                  <a:pt x="220345" y="5674995"/>
                </a:lnTo>
                <a:lnTo>
                  <a:pt x="220345" y="5655945"/>
                </a:lnTo>
                <a:lnTo>
                  <a:pt x="239395" y="5655945"/>
                </a:lnTo>
                <a:lnTo>
                  <a:pt x="239395" y="5674995"/>
                </a:lnTo>
                <a:close/>
              </a:path>
              <a:path w="11280140" h="5674995">
                <a:moveTo>
                  <a:pt x="201295" y="5674995"/>
                </a:moveTo>
                <a:lnTo>
                  <a:pt x="182245" y="5674995"/>
                </a:lnTo>
                <a:lnTo>
                  <a:pt x="182245" y="5655945"/>
                </a:lnTo>
                <a:lnTo>
                  <a:pt x="201295" y="5655945"/>
                </a:lnTo>
                <a:lnTo>
                  <a:pt x="201295" y="5674995"/>
                </a:lnTo>
                <a:close/>
              </a:path>
              <a:path w="11280140" h="5674995">
                <a:moveTo>
                  <a:pt x="163195" y="5674995"/>
                </a:moveTo>
                <a:lnTo>
                  <a:pt x="144145" y="5674995"/>
                </a:lnTo>
                <a:lnTo>
                  <a:pt x="144145" y="5655945"/>
                </a:lnTo>
                <a:lnTo>
                  <a:pt x="163195" y="5655945"/>
                </a:lnTo>
                <a:lnTo>
                  <a:pt x="163195" y="5674995"/>
                </a:lnTo>
                <a:close/>
              </a:path>
              <a:path w="11280140" h="5674995">
                <a:moveTo>
                  <a:pt x="125095" y="5674995"/>
                </a:moveTo>
                <a:lnTo>
                  <a:pt x="106045" y="5674995"/>
                </a:lnTo>
                <a:lnTo>
                  <a:pt x="106045" y="5655945"/>
                </a:lnTo>
                <a:lnTo>
                  <a:pt x="125095" y="5655945"/>
                </a:lnTo>
                <a:lnTo>
                  <a:pt x="125095" y="5674995"/>
                </a:lnTo>
                <a:close/>
              </a:path>
              <a:path w="11280140" h="5674995">
                <a:moveTo>
                  <a:pt x="86995" y="5674995"/>
                </a:moveTo>
                <a:lnTo>
                  <a:pt x="67945" y="5674995"/>
                </a:lnTo>
                <a:lnTo>
                  <a:pt x="67945" y="5655945"/>
                </a:lnTo>
                <a:lnTo>
                  <a:pt x="86995" y="5655945"/>
                </a:lnTo>
                <a:lnTo>
                  <a:pt x="86995" y="5674995"/>
                </a:lnTo>
                <a:close/>
              </a:path>
              <a:path w="11280140" h="5674995">
                <a:moveTo>
                  <a:pt x="48895" y="5674995"/>
                </a:moveTo>
                <a:lnTo>
                  <a:pt x="29844" y="5674995"/>
                </a:lnTo>
                <a:lnTo>
                  <a:pt x="29844" y="5655945"/>
                </a:lnTo>
                <a:lnTo>
                  <a:pt x="48895" y="5655945"/>
                </a:lnTo>
                <a:lnTo>
                  <a:pt x="48895" y="5674995"/>
                </a:lnTo>
                <a:close/>
              </a:path>
            </a:pathLst>
          </a:custGeom>
          <a:solidFill>
            <a:srgbClr val="EFCC04"/>
          </a:solidFill>
        </p:spPr>
        <p:txBody>
          <a:bodyPr wrap="square" lIns="0" tIns="0" rIns="0" bIns="0" rtlCol="0"/>
          <a:lstStyle/>
          <a:p/>
        </p:txBody>
      </p:sp>
      <p:sp>
        <p:nvSpPr>
          <p:cNvPr id="20" name="object 20"/>
          <p:cNvSpPr txBox="1"/>
          <p:nvPr/>
        </p:nvSpPr>
        <p:spPr>
          <a:xfrm>
            <a:off x="461009" y="724522"/>
            <a:ext cx="11111230" cy="609600"/>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006FC0"/>
                </a:solidFill>
                <a:latin typeface="微软雅黑" panose="020B0503020204020204" charset="-122"/>
                <a:cs typeface="微软雅黑" panose="020B0503020204020204" charset="-122"/>
              </a:rPr>
              <a:t>（</a:t>
            </a:r>
            <a:r>
              <a:rPr lang="zh-CN" sz="1800" b="1" dirty="0">
                <a:solidFill>
                  <a:srgbClr val="006FC0"/>
                </a:solidFill>
                <a:latin typeface="微软雅黑" panose="020B0503020204020204" charset="-122"/>
                <a:cs typeface="微软雅黑" panose="020B0503020204020204" charset="-122"/>
              </a:rPr>
              <a:t>二</a:t>
            </a:r>
            <a:r>
              <a:rPr sz="1800" b="1" dirty="0">
                <a:solidFill>
                  <a:srgbClr val="006FC0"/>
                </a:solidFill>
                <a:latin typeface="微软雅黑" panose="020B0503020204020204" charset="-122"/>
                <a:cs typeface="微软雅黑" panose="020B0503020204020204" charset="-122"/>
              </a:rPr>
              <a:t>）</a:t>
            </a:r>
            <a:r>
              <a:rPr lang="zh-CN" sz="1800" b="1" dirty="0">
                <a:solidFill>
                  <a:srgbClr val="006FC0"/>
                </a:solidFill>
                <a:latin typeface="微软雅黑" panose="020B0503020204020204" charset="-122"/>
                <a:cs typeface="微软雅黑" panose="020B0503020204020204" charset="-122"/>
              </a:rPr>
              <a:t>智能量测</a:t>
            </a:r>
            <a:r>
              <a:rPr lang="zh-CN" sz="1800" b="1" dirty="0">
                <a:solidFill>
                  <a:srgbClr val="006FC0"/>
                </a:solidFill>
                <a:latin typeface="微软雅黑" panose="020B0503020204020204" charset="-122"/>
                <a:cs typeface="微软雅黑" panose="020B0503020204020204" charset="-122"/>
              </a:rPr>
              <a:t>终端调试</a:t>
            </a:r>
            <a:endParaRPr sz="1800">
              <a:latin typeface="微软雅黑" panose="020B0503020204020204" charset="-122"/>
              <a:cs typeface="微软雅黑" panose="020B0503020204020204" charset="-122"/>
            </a:endParaRPr>
          </a:p>
          <a:p>
            <a:pPr marL="342265" marR="5080" indent="-285750">
              <a:lnSpc>
                <a:spcPct val="130000"/>
              </a:lnSpc>
              <a:buFont typeface="Wingdings" panose="05000000000000000000"/>
              <a:buChar char=""/>
              <a:tabLst>
                <a:tab pos="342265" algn="l"/>
              </a:tabLst>
            </a:pPr>
            <a:endParaRPr sz="1600">
              <a:latin typeface="微软雅黑" panose="020B0503020204020204" charset="-122"/>
              <a:cs typeface="微软雅黑" panose="020B0503020204020204" charset="-122"/>
            </a:endParaRPr>
          </a:p>
        </p:txBody>
      </p:sp>
      <p:sp>
        <p:nvSpPr>
          <p:cNvPr id="6" name="文本框 5"/>
          <p:cNvSpPr txBox="1"/>
          <p:nvPr/>
        </p:nvSpPr>
        <p:spPr>
          <a:xfrm>
            <a:off x="461010" y="1371600"/>
            <a:ext cx="10817860" cy="645160"/>
          </a:xfrm>
          <a:prstGeom prst="rect">
            <a:avLst/>
          </a:prstGeom>
          <a:noFill/>
        </p:spPr>
        <p:txBody>
          <a:bodyPr wrap="square" rtlCol="0">
            <a:spAutoFit/>
          </a:bodyPr>
          <a:p>
            <a:r>
              <a:rPr lang="en-US" altLang="zh-CN"/>
              <a:t>1</a:t>
            </a:r>
            <a:r>
              <a:rPr lang="zh-CN" altLang="en-US"/>
              <a:t>、智能量测终端与分支装置通讯设置步骤：</a:t>
            </a:r>
            <a:endParaRPr lang="zh-CN" altLang="en-US"/>
          </a:p>
          <a:p>
            <a:r>
              <a:rPr lang="zh-CN" altLang="en-US"/>
              <a:t>主菜单</a:t>
            </a:r>
            <a:r>
              <a:rPr lang="en-US" altLang="zh-CN"/>
              <a:t>-</a:t>
            </a:r>
            <a:r>
              <a:rPr lang="zh-CN" altLang="en-US"/>
              <a:t>参数设置与查询</a:t>
            </a:r>
            <a:r>
              <a:rPr lang="en-US" altLang="zh-CN"/>
              <a:t>-</a:t>
            </a:r>
            <a:r>
              <a:rPr lang="zh-CN" altLang="en-US">
                <a:sym typeface="+mn-ea"/>
              </a:rPr>
              <a:t>输入密码</a:t>
            </a:r>
            <a:r>
              <a:rPr lang="en-US" altLang="zh-CN">
                <a:sym typeface="+mn-ea"/>
              </a:rPr>
              <a:t>000000</a:t>
            </a:r>
            <a:r>
              <a:rPr lang="zh-CN" altLang="en-US">
                <a:sym typeface="+mn-ea"/>
              </a:rPr>
              <a:t>或</a:t>
            </a:r>
            <a:r>
              <a:rPr lang="en-US" altLang="zh-CN">
                <a:sym typeface="+mn-ea"/>
              </a:rPr>
              <a:t>111111-</a:t>
            </a:r>
            <a:r>
              <a:rPr lang="zh-CN" altLang="en-US"/>
              <a:t>测量点参数设置</a:t>
            </a:r>
            <a:r>
              <a:rPr lang="en-US" altLang="zh-CN"/>
              <a:t>-</a:t>
            </a:r>
            <a:r>
              <a:rPr lang="zh-CN" altLang="en-US"/>
              <a:t>输入测量点</a:t>
            </a:r>
            <a:r>
              <a:rPr lang="en-US" altLang="zh-CN"/>
              <a:t>110-</a:t>
            </a:r>
            <a:r>
              <a:rPr lang="zh-CN" altLang="en-US"/>
              <a:t>设置参数</a:t>
            </a:r>
            <a:endParaRPr lang="zh-CN" altLang="en-US"/>
          </a:p>
        </p:txBody>
      </p:sp>
      <p:sp>
        <p:nvSpPr>
          <p:cNvPr id="7" name="文本框 6"/>
          <p:cNvSpPr txBox="1"/>
          <p:nvPr/>
        </p:nvSpPr>
        <p:spPr>
          <a:xfrm>
            <a:off x="461010" y="3886200"/>
            <a:ext cx="5421630" cy="645160"/>
          </a:xfrm>
          <a:prstGeom prst="rect">
            <a:avLst/>
          </a:prstGeom>
          <a:noFill/>
        </p:spPr>
        <p:txBody>
          <a:bodyPr wrap="none" rtlCol="0">
            <a:spAutoFit/>
          </a:bodyPr>
          <a:p>
            <a:r>
              <a:rPr lang="en-US" altLang="zh-CN"/>
              <a:t>2</a:t>
            </a:r>
            <a:r>
              <a:rPr lang="zh-CN" altLang="en-US"/>
              <a:t>、智能终端查询数据步骤：</a:t>
            </a:r>
            <a:endParaRPr lang="zh-CN" altLang="en-US"/>
          </a:p>
          <a:p>
            <a:r>
              <a:rPr lang="zh-CN" altLang="en-US"/>
              <a:t>主菜单</a:t>
            </a:r>
            <a:r>
              <a:rPr lang="en-US" altLang="zh-CN"/>
              <a:t>-</a:t>
            </a:r>
            <a:r>
              <a:rPr lang="zh-CN" altLang="en-US"/>
              <a:t>数据查询</a:t>
            </a:r>
            <a:r>
              <a:rPr lang="en-US" altLang="zh-CN"/>
              <a:t>-</a:t>
            </a:r>
            <a:r>
              <a:rPr lang="zh-CN" altLang="en-US"/>
              <a:t>实时数据</a:t>
            </a:r>
            <a:r>
              <a:rPr lang="en-US" altLang="zh-CN"/>
              <a:t>-</a:t>
            </a:r>
            <a:r>
              <a:rPr lang="zh-CN" altLang="en-US"/>
              <a:t>输入需要查询的测量点号</a:t>
            </a:r>
            <a:endParaRPr lang="zh-CN" altLang="en-US"/>
          </a:p>
        </p:txBody>
      </p:sp>
      <p:pic>
        <p:nvPicPr>
          <p:cNvPr id="5" name="图片 4"/>
          <p:cNvPicPr>
            <a:picLocks noChangeAspect="1"/>
          </p:cNvPicPr>
          <p:nvPr/>
        </p:nvPicPr>
        <p:blipFill>
          <a:blip r:embed="rId1"/>
          <a:stretch>
            <a:fillRect/>
          </a:stretch>
        </p:blipFill>
        <p:spPr>
          <a:xfrm>
            <a:off x="609600" y="2133600"/>
            <a:ext cx="2152650" cy="1485900"/>
          </a:xfrm>
          <a:prstGeom prst="rect">
            <a:avLst/>
          </a:prstGeom>
        </p:spPr>
      </p:pic>
      <p:pic>
        <p:nvPicPr>
          <p:cNvPr id="8" name="图片 7"/>
          <p:cNvPicPr>
            <a:picLocks noChangeAspect="1"/>
          </p:cNvPicPr>
          <p:nvPr/>
        </p:nvPicPr>
        <p:blipFill>
          <a:blip r:embed="rId2"/>
          <a:stretch>
            <a:fillRect/>
          </a:stretch>
        </p:blipFill>
        <p:spPr>
          <a:xfrm>
            <a:off x="2895600" y="2133600"/>
            <a:ext cx="2083435" cy="1485900"/>
          </a:xfrm>
          <a:prstGeom prst="rect">
            <a:avLst/>
          </a:prstGeom>
        </p:spPr>
      </p:pic>
      <p:pic>
        <p:nvPicPr>
          <p:cNvPr id="18" name="图片 17"/>
          <p:cNvPicPr>
            <a:picLocks noChangeAspect="1"/>
          </p:cNvPicPr>
          <p:nvPr/>
        </p:nvPicPr>
        <p:blipFill>
          <a:blip r:embed="rId3"/>
          <a:stretch>
            <a:fillRect/>
          </a:stretch>
        </p:blipFill>
        <p:spPr>
          <a:xfrm>
            <a:off x="5191760" y="2133600"/>
            <a:ext cx="1610995" cy="1486535"/>
          </a:xfrm>
          <a:prstGeom prst="rect">
            <a:avLst/>
          </a:prstGeom>
        </p:spPr>
      </p:pic>
      <p:pic>
        <p:nvPicPr>
          <p:cNvPr id="9" name="图片 8"/>
          <p:cNvPicPr>
            <a:picLocks noChangeAspect="1"/>
          </p:cNvPicPr>
          <p:nvPr/>
        </p:nvPicPr>
        <p:blipFill>
          <a:blip r:embed="rId4"/>
          <a:stretch>
            <a:fillRect/>
          </a:stretch>
        </p:blipFill>
        <p:spPr>
          <a:xfrm>
            <a:off x="605790" y="4797425"/>
            <a:ext cx="2085975" cy="142875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85904" cy="6798564"/>
          </a:xfrm>
          <a:prstGeom prst="rect">
            <a:avLst/>
          </a:prstGeom>
          <a:blipFill>
            <a:blip r:embed="rId1" cstate="print"/>
            <a:stretch>
              <a:fillRect/>
            </a:stretch>
          </a:blipFill>
        </p:spPr>
        <p:txBody>
          <a:bodyPr wrap="square" lIns="0" tIns="0" rIns="0" bIns="0" rtlCol="0"/>
          <a:lstStyle/>
          <a:p/>
        </p:txBody>
      </p:sp>
      <p:sp>
        <p:nvSpPr>
          <p:cNvPr id="3" name="object 3"/>
          <p:cNvSpPr/>
          <p:nvPr/>
        </p:nvSpPr>
        <p:spPr>
          <a:xfrm>
            <a:off x="0" y="0"/>
            <a:ext cx="12192000" cy="6858000"/>
          </a:xfrm>
          <a:custGeom>
            <a:avLst/>
            <a:gdLst/>
            <a:ahLst/>
            <a:cxnLst/>
            <a:rect l="l" t="t" r="r" b="b"/>
            <a:pathLst>
              <a:path w="12192000" h="6858000">
                <a:moveTo>
                  <a:pt x="12192000" y="6858000"/>
                </a:moveTo>
                <a:lnTo>
                  <a:pt x="0" y="6858000"/>
                </a:lnTo>
                <a:lnTo>
                  <a:pt x="0" y="0"/>
                </a:lnTo>
                <a:lnTo>
                  <a:pt x="12192000" y="0"/>
                </a:lnTo>
                <a:lnTo>
                  <a:pt x="12192000" y="6858000"/>
                </a:lnTo>
                <a:close/>
              </a:path>
            </a:pathLst>
          </a:custGeom>
          <a:solidFill>
            <a:srgbClr val="001F5F"/>
          </a:solidFill>
        </p:spPr>
        <p:txBody>
          <a:bodyPr wrap="square" lIns="0" tIns="0" rIns="0" bIns="0" rtlCol="0"/>
          <a:lstStyle/>
          <a:p/>
        </p:txBody>
      </p:sp>
      <p:sp>
        <p:nvSpPr>
          <p:cNvPr id="6" name="object 6"/>
          <p:cNvSpPr/>
          <p:nvPr/>
        </p:nvSpPr>
        <p:spPr>
          <a:xfrm>
            <a:off x="4815192" y="5088242"/>
            <a:ext cx="7376807" cy="1769757"/>
          </a:xfrm>
          <a:prstGeom prst="rect">
            <a:avLst/>
          </a:prstGeom>
          <a:blipFill>
            <a:blip r:embed="rId2" cstate="print"/>
            <a:stretch>
              <a:fillRect/>
            </a:stretch>
          </a:blipFill>
        </p:spPr>
        <p:txBody>
          <a:bodyPr wrap="square" lIns="0" tIns="0" rIns="0" bIns="0" rtlCol="0"/>
          <a:lstStyle/>
          <a:p/>
        </p:txBody>
      </p:sp>
      <p:sp>
        <p:nvSpPr>
          <p:cNvPr id="7" name="object 7"/>
          <p:cNvSpPr txBox="1">
            <a:spLocks noGrp="1"/>
          </p:cNvSpPr>
          <p:nvPr>
            <p:ph type="title"/>
          </p:nvPr>
        </p:nvSpPr>
        <p:spPr>
          <a:xfrm>
            <a:off x="3657600" y="1786255"/>
            <a:ext cx="5311140" cy="925195"/>
          </a:xfrm>
          <a:prstGeom prst="rect">
            <a:avLst/>
          </a:prstGeom>
        </p:spPr>
        <p:txBody>
          <a:bodyPr vert="horz" wrap="square" lIns="0" tIns="12065" rIns="0" bIns="0" rtlCol="0">
            <a:spAutoFit/>
          </a:bodyPr>
          <a:lstStyle/>
          <a:p>
            <a:pPr marL="755650" marR="5080" indent="-547370">
              <a:lnSpc>
                <a:spcPct val="110000"/>
              </a:lnSpc>
              <a:spcBef>
                <a:spcPts val="95"/>
              </a:spcBef>
            </a:pPr>
            <a:r>
              <a:rPr lang="zh-CN" dirty="0"/>
              <a:t>培训</a:t>
            </a:r>
            <a:r>
              <a:rPr dirty="0"/>
              <a:t>完毕 谢谢！</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85177"/>
            <a:ext cx="12192000" cy="38100"/>
          </a:xfrm>
          <a:custGeom>
            <a:avLst/>
            <a:gdLst/>
            <a:ahLst/>
            <a:cxnLst/>
            <a:rect l="l" t="t" r="r" b="b"/>
            <a:pathLst>
              <a:path w="12192000" h="38100">
                <a:moveTo>
                  <a:pt x="0" y="38100"/>
                </a:moveTo>
                <a:lnTo>
                  <a:pt x="12192000" y="38100"/>
                </a:lnTo>
                <a:lnTo>
                  <a:pt x="12192000" y="0"/>
                </a:lnTo>
                <a:lnTo>
                  <a:pt x="0" y="0"/>
                </a:lnTo>
                <a:lnTo>
                  <a:pt x="0" y="38100"/>
                </a:lnTo>
                <a:close/>
              </a:path>
            </a:pathLst>
          </a:custGeom>
          <a:solidFill>
            <a:srgbClr val="16375E"/>
          </a:solidFill>
        </p:spPr>
        <p:txBody>
          <a:bodyPr wrap="square" lIns="0" tIns="0" rIns="0" bIns="0" rtlCol="0"/>
          <a:lstStyle/>
          <a:p/>
        </p:txBody>
      </p:sp>
      <p:sp>
        <p:nvSpPr>
          <p:cNvPr id="3" name="object 3"/>
          <p:cNvSpPr/>
          <p:nvPr/>
        </p:nvSpPr>
        <p:spPr>
          <a:xfrm>
            <a:off x="0" y="685177"/>
            <a:ext cx="12181840" cy="38100"/>
          </a:xfrm>
          <a:custGeom>
            <a:avLst/>
            <a:gdLst/>
            <a:ahLst/>
            <a:cxnLst/>
            <a:rect l="l" t="t" r="r" b="b"/>
            <a:pathLst>
              <a:path w="12181840" h="38100">
                <a:moveTo>
                  <a:pt x="0" y="38100"/>
                </a:moveTo>
                <a:lnTo>
                  <a:pt x="12181370" y="38100"/>
                </a:lnTo>
                <a:lnTo>
                  <a:pt x="12181370" y="0"/>
                </a:lnTo>
                <a:lnTo>
                  <a:pt x="0" y="0"/>
                </a:lnTo>
                <a:lnTo>
                  <a:pt x="0" y="38100"/>
                </a:lnTo>
                <a:close/>
              </a:path>
            </a:pathLst>
          </a:custGeom>
          <a:solidFill>
            <a:srgbClr val="16375E"/>
          </a:solidFill>
        </p:spPr>
        <p:txBody>
          <a:bodyPr wrap="square" lIns="0" tIns="0" rIns="0" bIns="0" rtlCol="0"/>
          <a:lstStyle/>
          <a:p/>
        </p:txBody>
      </p:sp>
      <p:sp>
        <p:nvSpPr>
          <p:cNvPr id="4" name="object 4"/>
          <p:cNvSpPr txBox="1">
            <a:spLocks noGrp="1"/>
          </p:cNvSpPr>
          <p:nvPr>
            <p:ph type="title"/>
          </p:nvPr>
        </p:nvSpPr>
        <p:spPr>
          <a:xfrm>
            <a:off x="275590" y="160655"/>
            <a:ext cx="4174490" cy="381635"/>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000000"/>
                </a:solidFill>
              </a:rPr>
              <a:t>一、</a:t>
            </a:r>
            <a:r>
              <a:rPr lang="zh-CN" altLang="en-US" sz="2400">
                <a:solidFill>
                  <a:schemeClr val="accent1"/>
                </a:solidFill>
                <a:effectLst>
                  <a:outerShdw blurRad="38100" dist="25400" dir="5400000" algn="ctr" rotWithShape="0">
                    <a:srgbClr val="6E747A">
                      <a:alpha val="43000"/>
                    </a:srgbClr>
                  </a:outerShdw>
                </a:effectLst>
                <a:sym typeface="+mn-ea"/>
              </a:rPr>
              <a:t>设备介绍</a:t>
            </a:r>
            <a:endParaRPr sz="2400"/>
          </a:p>
        </p:txBody>
      </p:sp>
      <p:sp>
        <p:nvSpPr>
          <p:cNvPr id="94" name="文本框 93"/>
          <p:cNvSpPr txBox="1"/>
          <p:nvPr/>
        </p:nvSpPr>
        <p:spPr>
          <a:xfrm>
            <a:off x="1169035" y="5943600"/>
            <a:ext cx="1652905" cy="368300"/>
          </a:xfrm>
          <a:prstGeom prst="rect">
            <a:avLst/>
          </a:prstGeom>
          <a:noFill/>
        </p:spPr>
        <p:txBody>
          <a:bodyPr wrap="square" rtlCol="0">
            <a:spAutoFit/>
          </a:bodyPr>
          <a:p>
            <a:r>
              <a:rPr lang="zh-CN" altLang="en-US"/>
              <a:t>负荷管理终端</a:t>
            </a:r>
            <a:endParaRPr lang="zh-CN" altLang="en-US"/>
          </a:p>
        </p:txBody>
      </p:sp>
      <p:pic>
        <p:nvPicPr>
          <p:cNvPr id="96" name="图片 95"/>
          <p:cNvPicPr>
            <a:picLocks noChangeAspect="1"/>
          </p:cNvPicPr>
          <p:nvPr/>
        </p:nvPicPr>
        <p:blipFill>
          <a:blip r:embed="rId1"/>
          <a:stretch>
            <a:fillRect/>
          </a:stretch>
        </p:blipFill>
        <p:spPr>
          <a:xfrm>
            <a:off x="7772400" y="1566545"/>
            <a:ext cx="1752600" cy="1476375"/>
          </a:xfrm>
          <a:prstGeom prst="rect">
            <a:avLst/>
          </a:prstGeom>
        </p:spPr>
      </p:pic>
      <p:sp>
        <p:nvSpPr>
          <p:cNvPr id="97" name="文本框 96"/>
          <p:cNvSpPr txBox="1"/>
          <p:nvPr/>
        </p:nvSpPr>
        <p:spPr>
          <a:xfrm>
            <a:off x="8458200" y="3136265"/>
            <a:ext cx="2214245" cy="368300"/>
          </a:xfrm>
          <a:prstGeom prst="rect">
            <a:avLst/>
          </a:prstGeom>
          <a:noFill/>
        </p:spPr>
        <p:txBody>
          <a:bodyPr wrap="square" rtlCol="0">
            <a:spAutoFit/>
          </a:bodyPr>
          <a:p>
            <a:r>
              <a:rPr lang="zh-CN" altLang="en-US"/>
              <a:t>负荷分支管理装置</a:t>
            </a:r>
            <a:endParaRPr lang="zh-CN" altLang="en-US"/>
          </a:p>
        </p:txBody>
      </p:sp>
      <p:pic>
        <p:nvPicPr>
          <p:cNvPr id="98" name="图片 97"/>
          <p:cNvPicPr>
            <a:picLocks noChangeAspect="1"/>
          </p:cNvPicPr>
          <p:nvPr/>
        </p:nvPicPr>
        <p:blipFill>
          <a:blip r:embed="rId2"/>
          <a:stretch>
            <a:fillRect/>
          </a:stretch>
        </p:blipFill>
        <p:spPr>
          <a:xfrm>
            <a:off x="7848600" y="3810000"/>
            <a:ext cx="1677670" cy="1649095"/>
          </a:xfrm>
          <a:prstGeom prst="rect">
            <a:avLst/>
          </a:prstGeom>
        </p:spPr>
      </p:pic>
      <p:sp>
        <p:nvSpPr>
          <p:cNvPr id="99" name="文本框 98"/>
          <p:cNvSpPr txBox="1"/>
          <p:nvPr/>
        </p:nvSpPr>
        <p:spPr>
          <a:xfrm>
            <a:off x="8915400" y="5946140"/>
            <a:ext cx="1424940" cy="368300"/>
          </a:xfrm>
          <a:prstGeom prst="rect">
            <a:avLst/>
          </a:prstGeom>
          <a:noFill/>
        </p:spPr>
        <p:txBody>
          <a:bodyPr wrap="square" rtlCol="0">
            <a:spAutoFit/>
          </a:bodyPr>
          <a:p>
            <a:r>
              <a:rPr lang="zh-CN" altLang="en-US"/>
              <a:t>电流互感器</a:t>
            </a:r>
            <a:endParaRPr lang="zh-CN" altLang="en-US"/>
          </a:p>
        </p:txBody>
      </p:sp>
      <p:sp>
        <p:nvSpPr>
          <p:cNvPr id="100" name="文本框 99"/>
          <p:cNvSpPr txBox="1"/>
          <p:nvPr/>
        </p:nvSpPr>
        <p:spPr>
          <a:xfrm>
            <a:off x="2590800" y="914400"/>
            <a:ext cx="6933565" cy="398780"/>
          </a:xfrm>
          <a:prstGeom prst="rect">
            <a:avLst/>
          </a:prstGeom>
          <a:noFill/>
        </p:spPr>
        <p:txBody>
          <a:bodyPr wrap="square" rtlCol="0">
            <a:spAutoFit/>
          </a:bodyPr>
          <a:p>
            <a:r>
              <a:rPr lang="zh-CN" altLang="en-US" sz="2000"/>
              <a:t>下面先认识一下新型电力负荷管理系统组成的设备</a:t>
            </a:r>
            <a:endParaRPr lang="zh-CN" altLang="en-US" sz="2000"/>
          </a:p>
        </p:txBody>
      </p:sp>
      <p:pic>
        <p:nvPicPr>
          <p:cNvPr id="5" name="图片 4"/>
          <p:cNvPicPr>
            <a:picLocks noChangeAspect="1"/>
          </p:cNvPicPr>
          <p:nvPr/>
        </p:nvPicPr>
        <p:blipFill>
          <a:blip r:embed="rId3"/>
          <a:stretch>
            <a:fillRect/>
          </a:stretch>
        </p:blipFill>
        <p:spPr>
          <a:xfrm>
            <a:off x="304800" y="1376045"/>
            <a:ext cx="3443605" cy="4415155"/>
          </a:xfrm>
          <a:prstGeom prst="rect">
            <a:avLst/>
          </a:prstGeom>
        </p:spPr>
      </p:pic>
      <p:pic>
        <p:nvPicPr>
          <p:cNvPr id="6" name="图片 5"/>
          <p:cNvPicPr>
            <a:picLocks noChangeAspect="1"/>
          </p:cNvPicPr>
          <p:nvPr/>
        </p:nvPicPr>
        <p:blipFill>
          <a:blip r:embed="rId4"/>
          <a:stretch>
            <a:fillRect/>
          </a:stretch>
        </p:blipFill>
        <p:spPr>
          <a:xfrm>
            <a:off x="3907790" y="1371600"/>
            <a:ext cx="3705225" cy="4420235"/>
          </a:xfrm>
          <a:prstGeom prst="rect">
            <a:avLst/>
          </a:prstGeom>
        </p:spPr>
      </p:pic>
      <p:sp>
        <p:nvSpPr>
          <p:cNvPr id="7" name="文本框 6"/>
          <p:cNvSpPr txBox="1"/>
          <p:nvPr/>
        </p:nvSpPr>
        <p:spPr>
          <a:xfrm>
            <a:off x="4933950" y="5936615"/>
            <a:ext cx="1652905" cy="368300"/>
          </a:xfrm>
          <a:prstGeom prst="rect">
            <a:avLst/>
          </a:prstGeom>
          <a:noFill/>
        </p:spPr>
        <p:txBody>
          <a:bodyPr wrap="square" rtlCol="0">
            <a:spAutoFit/>
          </a:bodyPr>
          <a:p>
            <a:r>
              <a:rPr lang="zh-CN" altLang="en-US"/>
              <a:t>智能量测终端</a:t>
            </a:r>
            <a:endParaRPr lang="zh-CN" altLang="en-US"/>
          </a:p>
        </p:txBody>
      </p:sp>
      <p:pic>
        <p:nvPicPr>
          <p:cNvPr id="8" name="图片 7"/>
          <p:cNvPicPr>
            <a:picLocks noChangeAspect="1"/>
          </p:cNvPicPr>
          <p:nvPr/>
        </p:nvPicPr>
        <p:blipFill>
          <a:blip r:embed="rId5"/>
          <a:stretch>
            <a:fillRect/>
          </a:stretch>
        </p:blipFill>
        <p:spPr>
          <a:xfrm>
            <a:off x="9601200" y="1566545"/>
            <a:ext cx="1697355" cy="1483360"/>
          </a:xfrm>
          <a:prstGeom prst="rect">
            <a:avLst/>
          </a:prstGeom>
        </p:spPr>
      </p:pic>
      <p:pic>
        <p:nvPicPr>
          <p:cNvPr id="9" name="图片 8"/>
          <p:cNvPicPr>
            <a:picLocks noChangeAspect="1"/>
          </p:cNvPicPr>
          <p:nvPr/>
        </p:nvPicPr>
        <p:blipFill>
          <a:blip r:embed="rId6"/>
          <a:stretch>
            <a:fillRect/>
          </a:stretch>
        </p:blipFill>
        <p:spPr>
          <a:xfrm>
            <a:off x="9601200" y="3810000"/>
            <a:ext cx="1696720" cy="16497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0" y="533400"/>
            <a:ext cx="3418205" cy="5692775"/>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一、设备介绍</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accent1"/>
                </a:solidFill>
                <a:effectLst>
                  <a:outerShdw blurRad="38100" dist="25400" dir="5400000" algn="ctr" rotWithShape="0">
                    <a:srgbClr val="6E747A">
                      <a:alpha val="43000"/>
                    </a:srgbClr>
                  </a:outerShdw>
                </a:effectLst>
              </a:rPr>
              <a:t>二、现场勘查</a:t>
            </a:r>
            <a:endParaRPr lang="zh-CN" altLang="en-US" sz="2800">
              <a:solidFill>
                <a:schemeClr val="accent1"/>
              </a:solidFill>
              <a:effectLst>
                <a:outerShdw blurRad="38100" dist="25400" dir="5400000" algn="ctr" rotWithShape="0">
                  <a:srgbClr val="6E747A">
                    <a:alpha val="43000"/>
                  </a:srgb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三、工作票选型</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四、制定施工方案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五、材料准备</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effectLst>
                  <a:outerShdw blurRad="38100" dist="19050" dir="2700000" algn="tl" rotWithShape="0">
                    <a:schemeClr val="dk1">
                      <a:alpha val="40000"/>
                    </a:schemeClr>
                  </a:outerShdw>
                </a:effectLst>
                <a:sym typeface="+mn-ea"/>
              </a:rPr>
              <a:t>六、接入方案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effectLst>
                  <a:outerShdw blurRad="38100" dist="19050" dir="2700000" algn="tl" rotWithShape="0">
                    <a:schemeClr val="dk1">
                      <a:alpha val="40000"/>
                    </a:schemeClr>
                  </a:outerShdw>
                </a:effectLst>
                <a:sym typeface="+mn-ea"/>
              </a:rPr>
              <a:t>七、设备调试</a:t>
            </a:r>
            <a:endParaRPr lang="zh-CN" altLang="en-US" sz="28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5" y="165734"/>
            <a:ext cx="3378200" cy="381635"/>
          </a:xfrm>
          <a:prstGeom prst="rect">
            <a:avLst/>
          </a:prstGeom>
        </p:spPr>
        <p:txBody>
          <a:bodyPr vert="horz" wrap="square" lIns="0" tIns="12700" rIns="0" bIns="0" rtlCol="0">
            <a:spAutoFit/>
          </a:bodyPr>
          <a:lstStyle/>
          <a:p>
            <a:pPr marL="12700">
              <a:lnSpc>
                <a:spcPct val="100000"/>
              </a:lnSpc>
              <a:spcBef>
                <a:spcPts val="100"/>
              </a:spcBef>
            </a:pPr>
            <a:r>
              <a:rPr lang="zh-CN" sz="2400" dirty="0">
                <a:solidFill>
                  <a:srgbClr val="000000"/>
                </a:solidFill>
              </a:rPr>
              <a:t>二</a:t>
            </a:r>
            <a:r>
              <a:rPr sz="2400" dirty="0">
                <a:solidFill>
                  <a:srgbClr val="000000"/>
                </a:solidFill>
              </a:rPr>
              <a:t>、</a:t>
            </a:r>
            <a:r>
              <a:rPr lang="zh-CN" sz="2400" dirty="0">
                <a:solidFill>
                  <a:srgbClr val="000000"/>
                </a:solidFill>
              </a:rPr>
              <a:t>现场勘查</a:t>
            </a:r>
            <a:endParaRPr lang="zh-CN" sz="2400" dirty="0">
              <a:solidFill>
                <a:srgbClr val="000000"/>
              </a:solidFill>
            </a:endParaRPr>
          </a:p>
        </p:txBody>
      </p:sp>
      <p:sp>
        <p:nvSpPr>
          <p:cNvPr id="4" name="object 4"/>
          <p:cNvSpPr txBox="1"/>
          <p:nvPr/>
        </p:nvSpPr>
        <p:spPr>
          <a:xfrm>
            <a:off x="264795" y="869949"/>
            <a:ext cx="11455400" cy="1148080"/>
          </a:xfrm>
          <a:prstGeom prst="rect">
            <a:avLst/>
          </a:prstGeom>
        </p:spPr>
        <p:txBody>
          <a:bodyPr vert="horz" wrap="square" lIns="0" tIns="13335" rIns="0" bIns="0" rtlCol="0">
            <a:spAutoFit/>
          </a:bodyPr>
          <a:lstStyle/>
          <a:p>
            <a:pPr marL="177165">
              <a:lnSpc>
                <a:spcPct val="100000"/>
              </a:lnSpc>
              <a:spcBef>
                <a:spcPts val="105"/>
              </a:spcBef>
            </a:pPr>
            <a:r>
              <a:rPr lang="zh-CN" altLang="en-US" sz="1800">
                <a:latin typeface="微软雅黑" panose="020B0503020204020204" charset="-122"/>
                <a:cs typeface="微软雅黑" panose="020B0503020204020204" charset="-122"/>
              </a:rPr>
              <a:t>按照“一户一勘查”原则，现场勘查应查看作业需停电的范围、多电源、自备电源和作业现场条件、环境及其他影响作业的危险点，并编辑</a:t>
            </a:r>
            <a:r>
              <a:rPr lang="zh-CN" altLang="en-US" sz="1800">
                <a:ln w="22225">
                  <a:solidFill>
                    <a:schemeClr val="accent2"/>
                  </a:solidFill>
                  <a:prstDash val="solid"/>
                </a:ln>
                <a:solidFill>
                  <a:schemeClr val="accent2">
                    <a:lumMod val="40000"/>
                    <a:lumOff val="60000"/>
                  </a:schemeClr>
                </a:solidFill>
                <a:effectLst/>
                <a:latin typeface="微软雅黑" panose="020B0503020204020204" charset="-122"/>
                <a:cs typeface="微软雅黑" panose="020B0503020204020204" charset="-122"/>
              </a:rPr>
              <a:t>现场勘查表</a:t>
            </a:r>
            <a:r>
              <a:rPr lang="zh-CN" altLang="en-US" sz="1800">
                <a:latin typeface="微软雅黑" panose="020B0503020204020204" charset="-122"/>
                <a:cs typeface="微软雅黑" panose="020B0503020204020204" charset="-122"/>
              </a:rPr>
              <a:t>。安装</a:t>
            </a:r>
            <a:r>
              <a:rPr lang="en-US" altLang="zh-CN" sz="1800">
                <a:latin typeface="微软雅黑" panose="020B0503020204020204" charset="-122"/>
                <a:cs typeface="微软雅黑" panose="020B0503020204020204" charset="-122"/>
              </a:rPr>
              <a:t>10kV</a:t>
            </a:r>
            <a:r>
              <a:rPr lang="zh-CN" altLang="en-US" sz="1800">
                <a:latin typeface="微软雅黑" panose="020B0503020204020204" charset="-122"/>
                <a:cs typeface="微软雅黑" panose="020B0503020204020204" charset="-122"/>
              </a:rPr>
              <a:t>用户现场勘查必须有以下两点：</a:t>
            </a:r>
            <a:endParaRPr lang="zh-CN" altLang="en-US" sz="1800">
              <a:latin typeface="微软雅黑" panose="020B0503020204020204" charset="-122"/>
              <a:cs typeface="微软雅黑" panose="020B0503020204020204" charset="-122"/>
            </a:endParaRPr>
          </a:p>
          <a:p>
            <a:pPr marL="177165">
              <a:lnSpc>
                <a:spcPct val="100000"/>
              </a:lnSpc>
              <a:spcBef>
                <a:spcPts val="105"/>
              </a:spcBef>
            </a:pPr>
            <a:r>
              <a:rPr lang="en-US" altLang="zh-CN" sz="1800">
                <a:latin typeface="微软雅黑" panose="020B0503020204020204" charset="-122"/>
                <a:cs typeface="微软雅黑" panose="020B0503020204020204" charset="-122"/>
              </a:rPr>
              <a:t>     1</a:t>
            </a:r>
            <a:r>
              <a:rPr lang="zh-CN" altLang="en-US" sz="1800">
                <a:latin typeface="微软雅黑" panose="020B0503020204020204" charset="-122"/>
                <a:cs typeface="微软雅黑" panose="020B0503020204020204" charset="-122"/>
              </a:rPr>
              <a:t>、确认高压开关柜内二次端子排遥控、遥信对应的端子号（拍清晰！！现场电工不懂可以咨询设计单位）</a:t>
            </a:r>
            <a:endParaRPr lang="zh-CN" altLang="en-US" sz="1800">
              <a:latin typeface="微软雅黑" panose="020B0503020204020204" charset="-122"/>
              <a:cs typeface="微软雅黑" panose="020B0503020204020204" charset="-122"/>
            </a:endParaRPr>
          </a:p>
          <a:p>
            <a:pPr marL="177165">
              <a:lnSpc>
                <a:spcPct val="100000"/>
              </a:lnSpc>
              <a:spcBef>
                <a:spcPts val="105"/>
              </a:spcBef>
            </a:pPr>
            <a:r>
              <a:rPr lang="en-US" altLang="zh-CN" sz="1800">
                <a:latin typeface="微软雅黑" panose="020B0503020204020204" charset="-122"/>
                <a:cs typeface="微软雅黑" panose="020B0503020204020204" charset="-122"/>
              </a:rPr>
              <a:t>     2</a:t>
            </a:r>
            <a:r>
              <a:rPr lang="zh-CN" altLang="en-US" sz="1800">
                <a:latin typeface="微软雅黑" panose="020B0503020204020204" charset="-122"/>
                <a:cs typeface="微软雅黑" panose="020B0503020204020204" charset="-122"/>
              </a:rPr>
              <a:t>、确认高压开关柜内是否有足够空间安装设备</a:t>
            </a:r>
            <a:endParaRPr lang="en-US" altLang="zh-CN" sz="1800">
              <a:latin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533400" y="2195195"/>
            <a:ext cx="3542665" cy="4424680"/>
          </a:xfrm>
          <a:prstGeom prst="rect">
            <a:avLst/>
          </a:prstGeom>
        </p:spPr>
      </p:pic>
      <p:pic>
        <p:nvPicPr>
          <p:cNvPr id="9" name="图片 8"/>
          <p:cNvPicPr>
            <a:picLocks noChangeAspect="1"/>
          </p:cNvPicPr>
          <p:nvPr/>
        </p:nvPicPr>
        <p:blipFill>
          <a:blip r:embed="rId2"/>
          <a:stretch>
            <a:fillRect/>
          </a:stretch>
        </p:blipFill>
        <p:spPr>
          <a:xfrm>
            <a:off x="4495800" y="2195195"/>
            <a:ext cx="5241290" cy="39052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4795" y="165734"/>
            <a:ext cx="3378200" cy="381635"/>
          </a:xfrm>
          <a:prstGeom prst="rect">
            <a:avLst/>
          </a:prstGeom>
        </p:spPr>
        <p:txBody>
          <a:bodyPr vert="horz" wrap="square" lIns="0" tIns="12700" rIns="0" bIns="0" rtlCol="0">
            <a:spAutoFit/>
          </a:bodyPr>
          <a:lstStyle/>
          <a:p>
            <a:pPr marL="12700">
              <a:lnSpc>
                <a:spcPct val="100000"/>
              </a:lnSpc>
              <a:spcBef>
                <a:spcPts val="100"/>
              </a:spcBef>
            </a:pPr>
            <a:r>
              <a:rPr lang="zh-CN" sz="2400" dirty="0">
                <a:solidFill>
                  <a:srgbClr val="000000"/>
                </a:solidFill>
              </a:rPr>
              <a:t>二</a:t>
            </a:r>
            <a:r>
              <a:rPr sz="2400" dirty="0">
                <a:solidFill>
                  <a:srgbClr val="000000"/>
                </a:solidFill>
              </a:rPr>
              <a:t>、</a:t>
            </a:r>
            <a:r>
              <a:rPr lang="zh-CN" sz="2400" dirty="0">
                <a:solidFill>
                  <a:srgbClr val="000000"/>
                </a:solidFill>
              </a:rPr>
              <a:t>现场勘查</a:t>
            </a:r>
            <a:endParaRPr lang="zh-CN" sz="2400" dirty="0">
              <a:solidFill>
                <a:srgbClr val="000000"/>
              </a:solidFill>
            </a:endParaRPr>
          </a:p>
        </p:txBody>
      </p:sp>
      <p:sp>
        <p:nvSpPr>
          <p:cNvPr id="4" name="object 4"/>
          <p:cNvSpPr txBox="1"/>
          <p:nvPr/>
        </p:nvSpPr>
        <p:spPr>
          <a:xfrm>
            <a:off x="264795" y="869949"/>
            <a:ext cx="11455400" cy="1438275"/>
          </a:xfrm>
          <a:prstGeom prst="rect">
            <a:avLst/>
          </a:prstGeom>
        </p:spPr>
        <p:txBody>
          <a:bodyPr vert="horz" wrap="square" lIns="0" tIns="13335" rIns="0" bIns="0" rtlCol="0">
            <a:spAutoFit/>
          </a:bodyPr>
          <a:lstStyle/>
          <a:p>
            <a:pPr marL="177165">
              <a:lnSpc>
                <a:spcPct val="100000"/>
              </a:lnSpc>
              <a:spcBef>
                <a:spcPts val="105"/>
              </a:spcBef>
            </a:pPr>
            <a:r>
              <a:rPr lang="zh-CN" altLang="en-US" sz="1800">
                <a:latin typeface="微软雅黑" panose="020B0503020204020204" charset="-122"/>
                <a:cs typeface="微软雅黑" panose="020B0503020204020204" charset="-122"/>
              </a:rPr>
              <a:t>按照“一户一勘查”原则，现场勘查应查看作业需停电的范围、多电源、自备电源和作业现场条件、环境及其他影响作业的危险点，并编辑</a:t>
            </a:r>
            <a:r>
              <a:rPr lang="zh-CN" altLang="en-US" sz="1800">
                <a:ln w="22225">
                  <a:solidFill>
                    <a:schemeClr val="accent2"/>
                  </a:solidFill>
                  <a:prstDash val="solid"/>
                </a:ln>
                <a:solidFill>
                  <a:schemeClr val="accent2">
                    <a:lumMod val="40000"/>
                    <a:lumOff val="60000"/>
                  </a:schemeClr>
                </a:solidFill>
                <a:effectLst/>
                <a:latin typeface="微软雅黑" panose="020B0503020204020204" charset="-122"/>
                <a:cs typeface="微软雅黑" panose="020B0503020204020204" charset="-122"/>
              </a:rPr>
              <a:t>现场勘查表</a:t>
            </a:r>
            <a:r>
              <a:rPr lang="zh-CN" altLang="en-US" sz="1800">
                <a:latin typeface="微软雅黑" panose="020B0503020204020204" charset="-122"/>
                <a:cs typeface="微软雅黑" panose="020B0503020204020204" charset="-122"/>
              </a:rPr>
              <a:t>。安装</a:t>
            </a:r>
            <a:r>
              <a:rPr lang="en-US" altLang="zh-CN" sz="1800">
                <a:latin typeface="微软雅黑" panose="020B0503020204020204" charset="-122"/>
                <a:cs typeface="微软雅黑" panose="020B0503020204020204" charset="-122"/>
              </a:rPr>
              <a:t>0.4kV</a:t>
            </a:r>
            <a:r>
              <a:rPr lang="zh-CN" altLang="en-US" sz="1800">
                <a:latin typeface="微软雅黑" panose="020B0503020204020204" charset="-122"/>
                <a:cs typeface="微软雅黑" panose="020B0503020204020204" charset="-122"/>
              </a:rPr>
              <a:t>用户现场勘查必须有以下两点：</a:t>
            </a:r>
            <a:endParaRPr lang="zh-CN" altLang="en-US" sz="1800">
              <a:latin typeface="微软雅黑" panose="020B0503020204020204" charset="-122"/>
              <a:cs typeface="微软雅黑" panose="020B0503020204020204" charset="-122"/>
            </a:endParaRPr>
          </a:p>
          <a:p>
            <a:pPr marL="177165">
              <a:lnSpc>
                <a:spcPct val="100000"/>
              </a:lnSpc>
              <a:spcBef>
                <a:spcPts val="105"/>
              </a:spcBef>
            </a:pPr>
            <a:r>
              <a:rPr lang="en-US" altLang="zh-CN" sz="1800">
                <a:latin typeface="微软雅黑" panose="020B0503020204020204" charset="-122"/>
                <a:cs typeface="微软雅黑" panose="020B0503020204020204" charset="-122"/>
              </a:rPr>
              <a:t>     1</a:t>
            </a:r>
            <a:r>
              <a:rPr lang="zh-CN" altLang="en-US" sz="1800">
                <a:latin typeface="微软雅黑" panose="020B0503020204020204" charset="-122"/>
                <a:cs typeface="微软雅黑" panose="020B0503020204020204" charset="-122"/>
              </a:rPr>
              <a:t>、确认接地位置</a:t>
            </a:r>
            <a:endParaRPr lang="zh-CN" altLang="en-US" sz="1800">
              <a:latin typeface="微软雅黑" panose="020B0503020204020204" charset="-122"/>
              <a:cs typeface="微软雅黑" panose="020B0503020204020204" charset="-122"/>
            </a:endParaRPr>
          </a:p>
          <a:p>
            <a:pPr marL="177165">
              <a:lnSpc>
                <a:spcPct val="100000"/>
              </a:lnSpc>
              <a:spcBef>
                <a:spcPts val="105"/>
              </a:spcBef>
            </a:pPr>
            <a:r>
              <a:rPr lang="en-US" altLang="zh-CN" sz="1800">
                <a:latin typeface="微软雅黑" panose="020B0503020204020204" charset="-122"/>
                <a:cs typeface="微软雅黑" panose="020B0503020204020204" charset="-122"/>
              </a:rPr>
              <a:t>     2</a:t>
            </a:r>
            <a:r>
              <a:rPr lang="zh-CN" altLang="en-US" sz="1800">
                <a:latin typeface="微软雅黑" panose="020B0503020204020204" charset="-122"/>
                <a:cs typeface="微软雅黑" panose="020B0503020204020204" charset="-122"/>
              </a:rPr>
              <a:t>、确认进</a:t>
            </a:r>
            <a:r>
              <a:rPr lang="en-US" altLang="zh-CN" sz="1800">
                <a:latin typeface="微软雅黑" panose="020B0503020204020204" charset="-122"/>
                <a:cs typeface="微软雅黑" panose="020B0503020204020204" charset="-122"/>
              </a:rPr>
              <a:t>/</a:t>
            </a:r>
            <a:r>
              <a:rPr lang="zh-CN" altLang="en-US" sz="1800">
                <a:latin typeface="微软雅黑" panose="020B0503020204020204" charset="-122"/>
                <a:cs typeface="微软雅黑" panose="020B0503020204020204" charset="-122"/>
              </a:rPr>
              <a:t>出线柜内是否有足够空间安装设备</a:t>
            </a:r>
            <a:endParaRPr lang="zh-CN" altLang="en-US" sz="1800">
              <a:latin typeface="微软雅黑" panose="020B0503020204020204" charset="-122"/>
              <a:cs typeface="微软雅黑" panose="020B0503020204020204" charset="-122"/>
            </a:endParaRPr>
          </a:p>
          <a:p>
            <a:pPr marL="177165">
              <a:lnSpc>
                <a:spcPct val="100000"/>
              </a:lnSpc>
              <a:spcBef>
                <a:spcPts val="105"/>
              </a:spcBef>
            </a:pPr>
            <a:r>
              <a:rPr lang="en-US" altLang="zh-CN" sz="1800">
                <a:latin typeface="微软雅黑" panose="020B0503020204020204" charset="-122"/>
                <a:cs typeface="微软雅黑" panose="020B0503020204020204" charset="-122"/>
              </a:rPr>
              <a:t>     3</a:t>
            </a:r>
            <a:r>
              <a:rPr lang="zh-CN" altLang="en-US" sz="1800">
                <a:latin typeface="微软雅黑" panose="020B0503020204020204" charset="-122"/>
                <a:cs typeface="微软雅黑" panose="020B0503020204020204" charset="-122"/>
              </a:rPr>
              <a:t>、当不能停电施工的情况下是否有浪涌装置可以接取电源</a:t>
            </a:r>
            <a:endParaRPr lang="zh-CN" altLang="en-US" sz="1800">
              <a:latin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4267200" y="2590800"/>
            <a:ext cx="2929890" cy="3896995"/>
          </a:xfrm>
          <a:prstGeom prst="rect">
            <a:avLst/>
          </a:prstGeom>
        </p:spPr>
      </p:pic>
      <p:pic>
        <p:nvPicPr>
          <p:cNvPr id="6" name="图片 5"/>
          <p:cNvPicPr>
            <a:picLocks noChangeAspect="1"/>
          </p:cNvPicPr>
          <p:nvPr/>
        </p:nvPicPr>
        <p:blipFill>
          <a:blip r:embed="rId2"/>
          <a:stretch>
            <a:fillRect/>
          </a:stretch>
        </p:blipFill>
        <p:spPr>
          <a:xfrm>
            <a:off x="762000" y="2595245"/>
            <a:ext cx="2945130" cy="3898265"/>
          </a:xfrm>
          <a:prstGeom prst="rect">
            <a:avLst/>
          </a:prstGeom>
        </p:spPr>
      </p:pic>
      <p:pic>
        <p:nvPicPr>
          <p:cNvPr id="7" name="图片 6"/>
          <p:cNvPicPr>
            <a:picLocks noChangeAspect="1"/>
          </p:cNvPicPr>
          <p:nvPr/>
        </p:nvPicPr>
        <p:blipFill>
          <a:blip r:embed="rId3"/>
          <a:stretch>
            <a:fillRect/>
          </a:stretch>
        </p:blipFill>
        <p:spPr>
          <a:xfrm>
            <a:off x="7772400" y="2585720"/>
            <a:ext cx="2926715" cy="39020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0" y="533400"/>
            <a:ext cx="3418205" cy="5692775"/>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一、设备介绍</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二、现场勘查</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accent1"/>
                </a:solidFill>
                <a:effectLst>
                  <a:outerShdw blurRad="38100" dist="25400" dir="5400000" algn="ctr" rotWithShape="0">
                    <a:srgbClr val="6E747A">
                      <a:alpha val="43000"/>
                    </a:srgbClr>
                  </a:outerShdw>
                </a:effectLst>
              </a:rPr>
              <a:t>三、工作票选型</a:t>
            </a:r>
            <a:endParaRPr lang="zh-CN" altLang="en-US" sz="2800">
              <a:solidFill>
                <a:schemeClr val="accent1"/>
              </a:solidFill>
              <a:effectLst>
                <a:outerShdw blurRad="38100" dist="25400" dir="5400000" algn="ctr" rotWithShape="0">
                  <a:srgbClr val="6E747A">
                    <a:alpha val="43000"/>
                  </a:srgb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四、制定施工方案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五、材料准备</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effectLst>
                  <a:outerShdw blurRad="38100" dist="19050" dir="2700000" algn="tl" rotWithShape="0">
                    <a:schemeClr val="dk1">
                      <a:alpha val="40000"/>
                    </a:schemeClr>
                  </a:outerShdw>
                </a:effectLst>
                <a:sym typeface="+mn-ea"/>
              </a:rPr>
              <a:t>六、接入方案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effectLst>
                  <a:outerShdw blurRad="38100" dist="19050" dir="2700000" algn="tl" rotWithShape="0">
                    <a:schemeClr val="dk1">
                      <a:alpha val="40000"/>
                    </a:schemeClr>
                  </a:outerShdw>
                </a:effectLst>
                <a:sym typeface="+mn-ea"/>
              </a:rPr>
              <a:t>七、设备调试</a:t>
            </a:r>
            <a:endParaRPr lang="zh-CN" altLang="en-US" sz="28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895" y="179285"/>
            <a:ext cx="2463800" cy="381635"/>
          </a:xfrm>
          <a:prstGeom prst="rect">
            <a:avLst/>
          </a:prstGeom>
        </p:spPr>
        <p:txBody>
          <a:bodyPr vert="horz" wrap="square" lIns="0" tIns="12700" rIns="0" bIns="0" rtlCol="0">
            <a:spAutoFit/>
          </a:bodyPr>
          <a:lstStyle/>
          <a:p>
            <a:pPr marL="12700">
              <a:lnSpc>
                <a:spcPct val="100000"/>
              </a:lnSpc>
              <a:spcBef>
                <a:spcPts val="100"/>
              </a:spcBef>
            </a:pPr>
            <a:r>
              <a:rPr lang="zh-CN" sz="2400" dirty="0">
                <a:solidFill>
                  <a:srgbClr val="000000"/>
                </a:solidFill>
              </a:rPr>
              <a:t>三</a:t>
            </a:r>
            <a:r>
              <a:rPr sz="2400" dirty="0">
                <a:solidFill>
                  <a:srgbClr val="000000"/>
                </a:solidFill>
              </a:rPr>
              <a:t>、</a:t>
            </a:r>
            <a:r>
              <a:rPr lang="zh-CN" sz="2400" dirty="0">
                <a:solidFill>
                  <a:srgbClr val="000000"/>
                </a:solidFill>
              </a:rPr>
              <a:t>工作票选型</a:t>
            </a:r>
            <a:endParaRPr lang="zh-CN" sz="2400" dirty="0">
              <a:solidFill>
                <a:srgbClr val="000000"/>
              </a:solidFill>
            </a:endParaRPr>
          </a:p>
        </p:txBody>
      </p:sp>
      <p:sp>
        <p:nvSpPr>
          <p:cNvPr id="17" name="文本框 16"/>
          <p:cNvSpPr txBox="1"/>
          <p:nvPr/>
        </p:nvSpPr>
        <p:spPr>
          <a:xfrm>
            <a:off x="762000" y="990600"/>
            <a:ext cx="8448675" cy="1753235"/>
          </a:xfrm>
          <a:prstGeom prst="rect">
            <a:avLst/>
          </a:prstGeom>
          <a:noFill/>
        </p:spPr>
        <p:txBody>
          <a:bodyPr wrap="square" rtlCol="0">
            <a:spAutoFit/>
          </a:bodyPr>
          <a:p>
            <a:r>
              <a:rPr lang="en-US" altLang="zh-CN"/>
              <a:t>      </a:t>
            </a:r>
            <a:r>
              <a:rPr lang="zh-CN" altLang="en-US"/>
              <a:t>根据广东电网公司新型电力负荷管理系统控制回路改造安全及验收工作指引，选用公司相应工作票或</a:t>
            </a:r>
            <a:r>
              <a:rPr lang="zh-CN" altLang="en-US">
                <a:ln w="22225">
                  <a:solidFill>
                    <a:schemeClr val="accent2"/>
                  </a:solidFill>
                  <a:prstDash val="solid"/>
                </a:ln>
                <a:solidFill>
                  <a:schemeClr val="accent2">
                    <a:lumMod val="40000"/>
                    <a:lumOff val="60000"/>
                  </a:schemeClr>
                </a:solidFill>
                <a:effectLst/>
              </a:rPr>
              <a:t>书面布置记录票</a:t>
            </a:r>
            <a:r>
              <a:rPr lang="zh-CN" altLang="en-US"/>
              <a:t>，用户</a:t>
            </a:r>
            <a:r>
              <a:rPr lang="en-US" altLang="zh-CN"/>
              <a:t>有工作票要求的，施工单位负责人进场前应同时按用户相关工作票管理要求执行，并按照《中国南方电网有限责任公司</a:t>
            </a:r>
            <a:endParaRPr lang="en-US" altLang="zh-CN"/>
          </a:p>
          <a:p>
            <a:r>
              <a:rPr lang="en-US" altLang="zh-CN"/>
              <a:t>电力安全工作规程》的要求做好安全措施方可开始现场作业</a:t>
            </a:r>
            <a:r>
              <a:rPr lang="zh-CN" altLang="en-US"/>
              <a:t>，项目管理单位应当会同施工负责人、用户共同确认现场安全措施是否满足工作要求，并由项目管理单位和用户在工作票或书面布置记录票中签名确认许可。</a:t>
            </a:r>
            <a:endParaRPr lang="zh-CN" altLang="en-US"/>
          </a:p>
        </p:txBody>
      </p:sp>
      <p:pic>
        <p:nvPicPr>
          <p:cNvPr id="3" name="图片 2"/>
          <p:cNvPicPr>
            <a:picLocks noChangeAspect="1"/>
          </p:cNvPicPr>
          <p:nvPr/>
        </p:nvPicPr>
        <p:blipFill>
          <a:blip r:embed="rId1"/>
          <a:stretch>
            <a:fillRect/>
          </a:stretch>
        </p:blipFill>
        <p:spPr>
          <a:xfrm>
            <a:off x="5486400" y="2788920"/>
            <a:ext cx="2827655" cy="3774440"/>
          </a:xfrm>
          <a:prstGeom prst="rect">
            <a:avLst/>
          </a:prstGeom>
        </p:spPr>
      </p:pic>
      <p:pic>
        <p:nvPicPr>
          <p:cNvPr id="4" name="图片 3"/>
          <p:cNvPicPr>
            <a:picLocks noChangeAspect="1"/>
          </p:cNvPicPr>
          <p:nvPr/>
        </p:nvPicPr>
        <p:blipFill>
          <a:blip r:embed="rId2"/>
          <a:stretch>
            <a:fillRect/>
          </a:stretch>
        </p:blipFill>
        <p:spPr>
          <a:xfrm>
            <a:off x="2828290" y="3013710"/>
            <a:ext cx="2571750" cy="34080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715000" y="533400"/>
            <a:ext cx="3418205" cy="5692775"/>
          </a:xfrm>
          <a:prstGeom prst="rect">
            <a:avLst/>
          </a:prstGeom>
          <a:noFill/>
        </p:spPr>
        <p:txBody>
          <a:bodyPr wrap="square" rtlCol="0">
            <a:spAutoFit/>
          </a:bodyPr>
          <a:p>
            <a:r>
              <a:rPr lang="zh-CN" altLang="en-US" sz="2800">
                <a:solidFill>
                  <a:schemeClr val="tx1"/>
                </a:solidFill>
                <a:effectLst>
                  <a:outerShdw blurRad="38100" dist="19050" dir="2700000" algn="tl" rotWithShape="0">
                    <a:schemeClr val="dk1">
                      <a:alpha val="40000"/>
                    </a:schemeClr>
                  </a:outerShdw>
                </a:effectLst>
              </a:rPr>
              <a:t>一、设备介绍</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二、现场勘查</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三、工作票选型</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accent1"/>
                </a:solidFill>
                <a:effectLst>
                  <a:outerShdw blurRad="38100" dist="25400" dir="5400000" algn="ctr" rotWithShape="0">
                    <a:srgbClr val="6E747A">
                      <a:alpha val="43000"/>
                    </a:srgbClr>
                  </a:outerShdw>
                </a:effectLst>
              </a:rPr>
              <a:t>四、制定施工方案</a:t>
            </a:r>
            <a:endParaRPr lang="zh-CN" altLang="en-US" sz="2800">
              <a:solidFill>
                <a:schemeClr val="accent1"/>
              </a:solidFill>
              <a:effectLst>
                <a:outerShdw blurRad="38100" dist="25400" dir="5400000" algn="ctr" rotWithShape="0">
                  <a:srgbClr val="6E747A">
                    <a:alpha val="43000"/>
                  </a:srgb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solidFill>
                  <a:schemeClr val="tx1"/>
                </a:solidFill>
                <a:effectLst>
                  <a:outerShdw blurRad="38100" dist="19050" dir="2700000" algn="tl" rotWithShape="0">
                    <a:schemeClr val="dk1">
                      <a:alpha val="40000"/>
                    </a:schemeClr>
                  </a:outerShdw>
                </a:effectLst>
              </a:rPr>
              <a:t>五、材料准备</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effectLst>
                  <a:outerShdw blurRad="38100" dist="19050" dir="2700000" algn="tl" rotWithShape="0">
                    <a:schemeClr val="dk1">
                      <a:alpha val="40000"/>
                    </a:schemeClr>
                  </a:outerShdw>
                </a:effectLst>
                <a:sym typeface="+mn-ea"/>
              </a:rPr>
              <a:t>六、接入方案</a:t>
            </a:r>
            <a:endParaRPr lang="zh-CN" altLang="en-US" sz="2800">
              <a:solidFill>
                <a:schemeClr val="tx1"/>
              </a:solidFill>
              <a:effectLst>
                <a:outerShdw blurRad="38100" dist="19050" dir="2700000" algn="tl" rotWithShape="0">
                  <a:schemeClr val="dk1">
                    <a:alpha val="40000"/>
                  </a:schemeClr>
                </a:outerShdw>
              </a:effectLst>
            </a:endParaRPr>
          </a:p>
          <a:p>
            <a:endParaRPr lang="zh-CN" altLang="en-US" sz="2800">
              <a:solidFill>
                <a:schemeClr val="tx1"/>
              </a:solidFill>
              <a:effectLst>
                <a:outerShdw blurRad="38100" dist="19050" dir="2700000" algn="tl" rotWithShape="0">
                  <a:schemeClr val="dk1">
                    <a:alpha val="40000"/>
                  </a:schemeClr>
                </a:outerShdw>
              </a:effectLst>
            </a:endParaRPr>
          </a:p>
          <a:p>
            <a:r>
              <a:rPr lang="zh-CN" altLang="en-US" sz="2800">
                <a:effectLst>
                  <a:outerShdw blurRad="38100" dist="19050" dir="2700000" algn="tl" rotWithShape="0">
                    <a:schemeClr val="dk1">
                      <a:alpha val="40000"/>
                    </a:schemeClr>
                  </a:outerShdw>
                </a:effectLst>
                <a:sym typeface="+mn-ea"/>
              </a:rPr>
              <a:t>七、设备调试</a:t>
            </a:r>
            <a:endParaRPr lang="zh-CN" altLang="en-US" sz="2800">
              <a:solidFill>
                <a:schemeClr val="tx1"/>
              </a:solidFill>
              <a:effectLst>
                <a:outerShdw blurRad="38100" dist="19050" dir="2700000" algn="tl" rotWithShape="0">
                  <a:schemeClr val="dk1">
                    <a:alpha val="40000"/>
                  </a:schemeClr>
                </a:outerShdw>
              </a:effectLst>
            </a:endParaRPr>
          </a:p>
        </p:txBody>
      </p:sp>
    </p:spTree>
  </p:cSld>
  <p:clrMapOvr>
    <a:masterClrMapping/>
  </p:clrMapOvr>
</p:sld>
</file>

<file path=ppt/tags/tag1.xml><?xml version="1.0" encoding="utf-8"?>
<p:tagLst xmlns:p="http://schemas.openxmlformats.org/presentationml/2006/main">
  <p:tag name="TABLE_ENDDRAG_ORIGIN_RECT" val="477*319"/>
  <p:tag name="TABLE_ENDDRAG_RECT" val="426*174*477*3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4331</Words>
  <Application>WPS 演示</Application>
  <PresentationFormat>On-screen Show (4:3)</PresentationFormat>
  <Paragraphs>671</Paragraphs>
  <Slides>25</Slides>
  <Notes>0</Notes>
  <HiddenSlides>0</HiddenSlides>
  <MMClips>0</MMClips>
  <ScaleCrop>false</ScaleCrop>
  <HeadingPairs>
    <vt:vector size="8" baseType="variant">
      <vt:variant>
        <vt:lpstr>已用的字体</vt:lpstr>
      </vt:variant>
      <vt:variant>
        <vt:i4>12</vt:i4>
      </vt:variant>
      <vt:variant>
        <vt:lpstr>主题</vt:lpstr>
      </vt:variant>
      <vt:variant>
        <vt:i4>1</vt:i4>
      </vt:variant>
      <vt:variant>
        <vt:lpstr>嵌入 OLE 服务器</vt:lpstr>
      </vt:variant>
      <vt:variant>
        <vt:i4>2</vt:i4>
      </vt:variant>
      <vt:variant>
        <vt:lpstr>幻灯片标题</vt:lpstr>
      </vt:variant>
      <vt:variant>
        <vt:i4>25</vt:i4>
      </vt:variant>
    </vt:vector>
  </HeadingPairs>
  <TitlesOfParts>
    <vt:vector size="40" baseType="lpstr">
      <vt:lpstr>Arial</vt:lpstr>
      <vt:lpstr>宋体</vt:lpstr>
      <vt:lpstr>Wingdings</vt:lpstr>
      <vt:lpstr>微软雅黑</vt:lpstr>
      <vt:lpstr>Microsoft YaHei UI</vt:lpstr>
      <vt:lpstr>仿宋_GB2312</vt:lpstr>
      <vt:lpstr>仿宋</vt:lpstr>
      <vt:lpstr>Times New Roman</vt:lpstr>
      <vt:lpstr>Calibri</vt:lpstr>
      <vt:lpstr>Arial Unicode MS</vt:lpstr>
      <vt:lpstr>Times New Roman</vt:lpstr>
      <vt:lpstr>Wingdings</vt:lpstr>
      <vt:lpstr>Office Theme</vt:lpstr>
      <vt:lpstr>Word.Document.12</vt:lpstr>
      <vt:lpstr>Word.Document.8</vt:lpstr>
      <vt:lpstr>新型电力负荷管理系统</vt:lpstr>
      <vt:lpstr>PowerPoint 演示文稿</vt:lpstr>
      <vt:lpstr>一、设备介绍</vt:lpstr>
      <vt:lpstr>PowerPoint 演示文稿</vt:lpstr>
      <vt:lpstr>二、现场勘查</vt:lpstr>
      <vt:lpstr>二、现场勘查</vt:lpstr>
      <vt:lpstr>PowerPoint 演示文稿</vt:lpstr>
      <vt:lpstr>三、工作票选型</vt:lpstr>
      <vt:lpstr>PowerPoint 演示文稿</vt:lpstr>
      <vt:lpstr>四、制定施工方案</vt:lpstr>
      <vt:lpstr>PowerPoint 演示文稿</vt:lpstr>
      <vt:lpstr>五、材料准备</vt:lpstr>
      <vt:lpstr>PowerPoint 演示文稿</vt:lpstr>
      <vt:lpstr>六、接入方案</vt:lpstr>
      <vt:lpstr>六、接入方案</vt:lpstr>
      <vt:lpstr>六、接入方案</vt:lpstr>
      <vt:lpstr>PowerPoint 演示文稿</vt:lpstr>
      <vt:lpstr>六、接入方案</vt:lpstr>
      <vt:lpstr>六、接入方案</vt:lpstr>
      <vt:lpstr>六、接入方案</vt:lpstr>
      <vt:lpstr>六、接入方案</vt:lpstr>
      <vt:lpstr>PowerPoint 演示文稿</vt:lpstr>
      <vt:lpstr>七、设备调试</vt:lpstr>
      <vt:lpstr>七、设备调试</vt:lpstr>
      <vt:lpstr>培训完毕 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新型电力负荷管理系统</dc:title>
  <dc:creator/>
  <cp:lastModifiedBy>41800</cp:lastModifiedBy>
  <cp:revision>8</cp:revision>
  <dcterms:created xsi:type="dcterms:W3CDTF">2024-07-08T14:26:00Z</dcterms:created>
  <dcterms:modified xsi:type="dcterms:W3CDTF">2025-04-08T09:59:09Z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2023-01-05T00:00:00Z</vt:filetime>
  </property>
  <property fmtid="{D5CDD505-2E9C-101B-9397-08002B2CF9AE}" pid="3" name="Creator">
    <vt:lpwstr>WPS 演示</vt:lpwstr>
  </property>
  <property fmtid="{D5CDD505-2E9C-101B-9397-08002B2CF9AE}" pid="4" name="LastSaved">
    <vt:filetime>2024-07-10T00:00:00Z</vt:filetime>
  </property>
  <property fmtid="{D5CDD505-2E9C-101B-9397-08002B2CF9AE}" pid="5" name="ICV">
    <vt:lpwstr>62BCA8A412C3477E82BCB0B929EBCB0C</vt:lpwstr>
  </property>
  <property fmtid="{D5CDD505-2E9C-101B-9397-08002B2CF9AE}" pid="6" name="KSOProductBuildVer">
    <vt:lpwstr>2052-11.8.2.12309</vt:lpwstr>
  </property>
</Properties>
</file>